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7" r:id="rId3"/>
    <p:sldId id="263" r:id="rId4"/>
    <p:sldId id="264" r:id="rId5"/>
    <p:sldId id="265" r:id="rId6"/>
    <p:sldId id="261" r:id="rId7"/>
    <p:sldId id="258" r:id="rId8"/>
    <p:sldId id="259" r:id="rId9"/>
    <p:sldId id="260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120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15/03/2015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15/03/2015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15/03/2015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15/03/2015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15/03/2015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15/03/2015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15/03/2015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15/03/2015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15/03/2015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15/03/2015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15/03/2015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3.jpeg"/><Relationship Id="rId1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D3E5C67D-AD48-4F88-9A05-A1E24339388A}" type="datetimeFigureOut">
              <a:rPr lang="en-AU" smtClean="0"/>
              <a:t>15/03/2015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xmlns:p14="http://schemas.microsoft.com/office/powerpoint/2010/main" spd="slow" advClick="0" advTm="5000">
    <p:push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Relationship Id="rId3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-612576" y="2348881"/>
            <a:ext cx="5544617" cy="2088230"/>
          </a:xfrm>
        </p:spPr>
        <p:txBody>
          <a:bodyPr>
            <a:noAutofit/>
          </a:bodyPr>
          <a:lstStyle/>
          <a:p>
            <a:r>
              <a:rPr lang="en-AU" dirty="0" smtClean="0"/>
              <a:t>Our GCCC </a:t>
            </a:r>
            <a:br>
              <a:rPr lang="en-AU" dirty="0" smtClean="0"/>
            </a:br>
            <a:r>
              <a:rPr lang="en-AU" dirty="0" smtClean="0"/>
              <a:t>Sponsor Child - </a:t>
            </a: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>Lawrence</a:t>
            </a:r>
            <a:endParaRPr lang="en-AU" dirty="0"/>
          </a:p>
        </p:txBody>
      </p:sp>
      <p:pic>
        <p:nvPicPr>
          <p:cNvPr id="10" name="Content Placeholder 5" descr="Lawrence May 2014.jpg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45"/>
          <a:stretch/>
        </p:blipFill>
        <p:spPr>
          <a:xfrm>
            <a:off x="3491880" y="1052736"/>
            <a:ext cx="4392488" cy="5087218"/>
          </a:xfrm>
        </p:spPr>
      </p:pic>
    </p:spTree>
    <p:extLst>
      <p:ext uri="{BB962C8B-B14F-4D97-AF65-F5344CB8AC3E}">
        <p14:creationId xmlns:p14="http://schemas.microsoft.com/office/powerpoint/2010/main" val="3160207720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3808" y="817582"/>
            <a:ext cx="5216460" cy="1747322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Building a future for children in Zimbabwe</a:t>
            </a:r>
            <a:endParaRPr lang="en-AU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764704"/>
            <a:ext cx="2088232" cy="22322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3717032"/>
            <a:ext cx="3272874" cy="16356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1960" y="2565400"/>
            <a:ext cx="4064000" cy="3652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614665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data:image/png;base64,iVBORw0KGgoAAAANSUhEUgAAAlgAAAFzCAYAAADi5Xe0AAAgAElEQVR4Xu3df4wdVf3/8SN0u7RriyRiwj8aC8SatjFkSUwswR81YP/AoAlYoKWbVGmsaUBTYENYWlqtlf4gYMqyi8hWE22IWGhKUowSMfxjpKbgipiY8Jc/GmgaG2j8o9IPZ/ye+z07nbn3PXfOzHnP3Of+o+yeOec9j3Pu7KtnZu/9wLn3vwxfCCCAAAIIIIAAAsEEPkDACmZJRwgggAACCCCAQCJAwGIh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aujt79qz5whe+YJ544gnziU98QktZ1IEAAggggMBACBCwWjjNe/fuNVu2bOmc2Y9+9COzYcOGzDO1Qeyaa64xb775pvnd736XGcYkbf74xz+a0dHRXM1f//rXZtWqVcnP0239n/kdvPfee+Zb3/qWefzxx83NN99sfvKTn5jh4eFOE3eeH/vYx8yf//xnMzIy0prZdOa///3vM8/pIx/5yHnz9fe//z0x/utf/2qyTPw+x8fHzfe///05fTtP/2fptZRVjL++etXgH59eB1k1S8bfvXu3sTWcOnWqq4kb266ln/70p2b+/Plz1mMb11FrXhCcCAINFCBgNXDSupWc9wspL2S59lm/sN04kjbSgJXXLi9k+e39Nv4v8m4BsqnT20/AOnTokPnqV7/aOeW0abrP9M9DBKxeNbji0u3c99Mhp0zA6nasv97dGiNgNfXVQt0I6BQgYOmcl76qcqHD/kv+N7/5jdm0aZP5xje+YW6//fZkB8j/V3t6JykvYPkBp1sIyyrY/YJzY8+bN6+zI+VCkftFm1VfOuBl9dPtuL4QlRzkh6G88Jm12/fLX/7SfPOb3zQPPvigSe9SpQNW2i4rYPlj+Osra7fT7Th2q8H25+9MunXg15YXmPPGz/q+JJi785+dnU12XwlYShY/ZSDQEgECVksm0p6G+0XzqU99yjz11FPmS1/6Uu4zWP4vOXtsVniStMnjy9oV8H8R/va3vzWf/OQnOzX/5z//yb3N5+9W2bBxySWXJL8Qe90myzqvvOAi3cVI74r4IcW/lbpnz54k2Po1pndtJLdu7S1CScDy537Xrl1m9erVJm2atSvm11AkYL344otm2bJlc6ZfUkNewLLf73f8dMC68sorzwvyfqF2Hg4ePNj5B4c7vtsabNFlglNBAIGaBAhYNUHXMYz/C/Q73/mO+cMf/pAbsNwv+8nJSTMzM5P5DJakTdZ5Ze1Q+AHQ/iL705/+ZBYtWmQkz3fZY10t9haYPe7AgQPn7dB0u03pQkqZgJV3y8ntFGUFGBfAfvjDH855Ls655YWsojtYzsfW8r3vfa8TMPxw5vf54x//2PzgBz+YE8KKBJxf/epXxgb5dHCx89OtBtfet5TuHPlByh8/HbA++MEPJs+iZT2TlbVe/WCY3uWt43XLGAgg0E4BAlbL5jUrZKR/iad3uuxfG6Yfcpe0KbJ7Zdv6u0SvvfaaWbx4cSdg9dqpSYeX9C/lvAe4XfBw7e1D8vah/vR4vXawXP//+te/Ojtt6WP8vv3bc1k7JFn9+Z69nsHy59QPtC5Q+YHLPcyeDm2nT59OntlytZYJWNIa3DnmnV+33bqiAUu6I+VqsWuEgNWyCyKng0BEAQJWRPyqhk7f2rPjZD2/ZH+Zffaznz3vrwjTvyyz2uTVnrd7VTZg+cfb/5/+RZx3mycdKty5FA1Y/vn6tyzt96XhLc8sK1QUCVhZ594t1LlzT8/rkSNHkl22rL8wtLXnBRz/Z36okdx6y3rYXfIMlmQHq2jA+vznP3/eX1ZW9RqlXwQQaL8AAaulc+zeB2vr1q3J7SJ3u+Tdd99Nnl9K39byd7Dczky3Nnls3R6E9n/hFr1FmP4Fn37IOm8HKh341q9f39cOlh0/7xZhOmCldwPz/mLOGfYKWL2ewZL2n3Xb0d/p+vCHP9x3wJLWkLdu/NrybhkW3cGS3iJ0a+RDH/oQAaul10NOC4EYAgSsGOoVjemHjOPHj5svf/nLyTNYbmfC/qK23/ffIytdig1V7hdtXpl5Oxz+LlPWX/f1+5C7q0Ma3vz3xAq1g5X1V2nue+5cL7jggsz3FJP8pWTaWvoMVtZuZdac2tuEWX1mHV90B6tIDf4aSQepXn+lKA1YvR5yt/Nmb43668SGZxuw8t4vrqKXLN0igECLBQhYLZpc/xeofXj9Zz/7mXnsscfM17/+9c4zVi5sdQtPZQJWt+d4sm4fFgkf3X4BS5/BWrBgQecBcBck/Lrydk+y6ky/DUVewEr/FaR9AFv6zFevZ9O6mXR7RqzbG78WDVhFarBvBpv3lgzp5+XSbxwrDVj2kwv8HbW8909r61t8tOiSxqkg0GgBAlajp+/84vNu1eT90pT8FV9Wm6xfqt2ev3KVFn2jUf8Me+1wSP6KsNutPvuzvIDVre9etwi7jVn2rwi7BVTp7l26vqIBq0gN7t38u91SLPsMlvtoKOkbjUqeFWvZZYLTQQCBGgQIWDUg1z1EP++3VPSjcnoFrG7PDUk/Kift1itg2fbpB9Al7+9lA5J924fPfe5zXd9s0ne1x9jbrfa9xpzd5Zdf3vVjh/r5CKNuO1iSQOvvKO7YsSPz+bO0W5GAVbQG/+N5JH/xmhewuz3k7n/2Zno92P7SO1cErLqvUIyHwGAIELBaOs/uIfcqP+y5jjFaOj2cFgIIIIBAywUIWC2f4CpPL/2O2FWORd8IIIAAAgg0SYCA1aTZUlQru1eKJoNSEEAAAQTUCRCw1E0JBSGAAAIIIIBA0wUIWE2fQepHAAEEEEAAAXUCBCx1U0JBCCCAAAIIINB0AQJW02eQ+hFAAAEEEEBAnQABS92UUBACCCCAAAIINF2AgNX0GaR+BBBAAAEEEFAnQMBSNyUUhAACCCCAAAJNFyBgNX0GqR8BBBBAAAEE1AkQsNRNCQUhgAACCCCAQNMFCFhNn0HqRwABBBBAAAF1AgQsdVNCQQgggAACCCDQdAECVtNnkPoRQAABBBBAQJ0AAUvdlFAQAggggAACCDRdgIDV9BmkfgQQQAABBBBQJ0DASk3JiRMnzObNm82TTz5pFi1alPz07NmzZu3atebkyZNm6dKlZt++fWZoaKjnz/yuQ/ShbvVQEAIIIIAAAghkChCwPJbZ2Vnz7W9/2wwPD5uf//znScA6d+6cmZiYMKtXrzYrV640R48eNcePHzfj4+Ndf+Zrh+iD9YsAAggggAACzREgYP2/uZqenjaHDh0y999/v3nkkUc6O1h252nDhg1mcnLSLFy40LgdrpmZGTN//vzcn9m27itEH81ZUlSKAAIIIIAAAgSs1BpI3yK0/71nzx6zc+fO5LagDUtjY2Nm+/btZmRkJPdnS5Ys6fQcog+WKgIIIIAAAgg0R4CA1SNg2duGU1NTneeu/IB15syZ3J/5AStEH5IldezYMUkz2iCAAAIIKBYYHR0tVN3VG4td+1+ZKtZ/oWJo3BEgYLGDxcsBAQQQQKDBAgQsnZNHwOoRsEI8PxWiD53Lh6oQQAABBGILELBiz0D2+ASsHgHL/QXg8uXLzZo1azL/ijDrZ363IfrQuXyoCgEEEEAgtgABK/YMELBEMxDqfbD8vza0f1HI+2CJ+GmEAAIIIFBQgIBVEKym5uxg1QTNMAgggAACCFQhQMCqQrV8nwSs8ob0gAACCCCAQDQBAlY0+q4DE7B0zgtVIYAAAgggIBIgYImYam9EwKqdnAERQAABBBAIJ0DACmcZsicCVkhN+kIAAQQQQKBmAQJWzeDC4QhYQiiaIYAAAgggoFGAgKVxVowhYOmcF6pCAAEEEEBAJEDAEjHV3oiAVTs5A/oCRS8MUj0+a0sqRTsEEEAAgSoECFhVqNKnWICAJaaiIQIIIIBAgwQIWA2arDaWSsBq46xyTggggAACBCzWQFQBAlZUfgZHAAEEEKhIgIBVESzdygQIWDInWiGAAAIINEuAgNWs+WpdtQSs1k0pJ4QAAggg8L4AAYtlEFWAgBWVn8ERQAABBCoSIGBVBEu3MgEClsyJVggggAACzRIgYDVrvlpXLQGrdVPKCSGAAAIIcIuQNRBbgIAVewYYHwEEEECgCgF2sKpQpU+xAAFLTEVDBBBAAIEGCRCwGjRZbSyVgNXGWeWcEEAAAQQIWKyBqAIErKj8DI4AAgggUJEAAasiWLqVCRCwZE60QgABBBBolgABq1nz1bpqCVitm1JOCAEEEEDgfQECFssgqgABKyo/gyOAAAIIVCRAwKoIlm5lAgQsmROtEEAAAQSaJUDAatZ8ta5aAlbrppQTQgABBBDgFiFrILYAASv2DDA+AggggEAVAuxgVaFKn2IBApaYioYIIIAAAg0SIGA1aLLaWCoBq42zyjkhgAACCBCwWANRBQhYUfkZHAEEEECgIgECVkWwdCsTIGDJnGiFAAIIINAsAQJWs+arddUSsFo3pZwQAggggMD7AgQslkFUAQJWVH4GRwABBBCoSICAVREs3coECFgyJ1ohgAACCDRLgIDVrPlqXbUErNZNKSeEAAIIIMAtQtZAbAECVuwZYHwEEEAAgSoE2MGqQpU+xQIELDEVDRFAAAEEGiRAwGrQZLWxVAJWG2eVc0IAAQQQIGCxBqIKELCi8jM4AggggEBFAgSsimDpViZAwJI50QoBBBBAoFkCBKxmzVfrqiVgtW5KOSEEEEAAgfcFCFgsg6gCBKyo/AyOAAIIIFCRAAGrIli6lQkQsGROtEIAAQQQaJYAAatZ89W6aglYrZtSTggBBBBAgFuErIHYAgSs2DPA+AgggAACVQiwg1WFKn2KBQhYYioaIoAAAgg0SICA1aDJamOpBKw2zirnhAACCCBAwGINRBUgYEXlZ3AEEEAAgYoECFgVwdKtTICAJXOiFQIIIIBAswQIWD3m6+jRo2bv3r3ntdq2bZtZuXKlSf98eHjYPP3002bhwoVzjjl79qxZu3atOXnypFm6dKnZt2+fGRoaStp0+1mzllPxaglYxc04AgEEEEBAvwABq+Aczc7OmqmpqU5Amp6eNsuWLUvCVt7XuXPnzMTEhFm9enUnlB0/ftyMj4+bbj8rWFojmxOwGjltFI0AAggg0EOAgFVgididprGxMbN9+3azZMmSJBxt3bo1+Z7977wve9yGDRvM5ORksrN14sQJs3nzZjMzM2Pmz5+f+7P0LliBUhvTlIDVmKmiUAQQQACBAgIErAJY9nag23myh/m39lw37tah360NVHv27DE7d+5Mbgv6QW1kZCT3Z91CW4GyVTclYKmeHopDAAEEEOhTgIAlhEvvXtnDbHDatGmT2b17d9cdrfRtRb+vM2fOzLnlmDWOsERz7NgxaVM17TZOV1PK1B3V9EuvCCCAQNUCo6OjVQ9B/zUIELCEyOmQlHdY1jNZ7GDlI7ODJVyANEMAAQQQaJQAAUs4XTY4LV682KxZs6brEVkBi2ewCFjCZUYzBBBAAIGWCBCwBBOZ9zB7elfLtrMPwN99991z3qbB/aXg8uXLk4DmP8vV7WeC0hrfhB2sxk8hJ4AAAgggkCFAwBIsi27PRfnvgzVv3jyzf//+5Hks/y8F7V8D8j5Y2dAELMECpAkCCCCAQOMECFiNm7J2FUzAatd8cjYIIIAAAv8TIGCxEqIKELCi8jM4AggggEBFAgSsimDpViZAwJI50QoBBBBAoFkCBKxmzVfrqiVgtW5KOSEEEEAAAW4RsgZiCxCwYs8A4yOAAAIIVCHADlYVqvQpFiBgialoiAACCCDQIAECVoMmq42lErDaOKucEwIIIIAAAYs1EFWAgBWVn8ERQAABBCoSIGBVBEu3MgEClsyJVgiEFOB1F1KTvhDIFiBgsTKiCnChj8rP4AMqwOtuQCee065VgIBVKzeDpQW40LMmEKhfgNdd/eaMOHgCBKzBm3NVZ8yFXtV0UMyACPC6G5CJ5jSjChCwovIzOBd61gAC9QvwuqvfnBEHT4CANXhzruqMudCrmg6KGRABXncDMtGcZlQBAlZUfgbnQs8aQKB+AV539Zsz4uAJELAGb85VnTEXelXTQTEDIsDrbkAmmtOMKkDAisrP4FzoWQMI1C/A665+c0YcPAEC1uDNuaoz5kKvajoaXwzrSTaFOMmcaIVAGQECVhk9ji0twIW+NCEdeAKsJ9lywEnmRCsEyggQsMrocWxpAS70pQnpgIBVeA3wuitMxgEIFBYgYBUm44CQAlzoQ2rSF+tJtgZwkjnRCoEyAgSsMnocW1qAC31pQjpgB6vwGuB1V5iMAxAoLEDAKkzGASEFuNCH1KQv1pNsDeAkc6IVAmUECFhl9Di2tAAX+tKEdMAOVuE1wOuuMBkHIFBYgIBVmIwDQgpwoQ+pSV+sJ9kawEnmRCsEyggQsMrocWxpAS70pQnpgB2swmuA111hMg5AoLAAAaswGQeEFOBCH1KTvlhPsjWAk8yJVgiUESBgldHj2NICXOhLE9IBO1iF1wCvu8JkHIBAYQECVmEyDggpwIU+pCZ9sZ5kawAnmROtECgjQMAqo8expQW40JcmpAN2sAqvAV53hck4AIHCAgSswmQcEFKAC31ITfpiPcnWAE4yJ1ohUEaAgFVGj2NLC3ChL01IB+xgFV4DvO4Kk3EAAoUFCFiFyTggpAAX+pCa9MV6kq0BnGROtEKgjAABq4wex5YW4EJfmpAO2MEqvAZ43RUm4wAECgsQsAqTcUBIAS70ITXpi/UkWwM4yZxohUAZAQJWGT2OLS3Ahb40IR2wg1V4DfC6K0zGAQgUFiBgFSbjgJACXOhDatIX60m2BnCSOdEKgTICBKwyehxbWoALfWlCOmAHq/Aa4HVXmIwDECgsQMAqTMYBIQW40IfUpC/Wk2wN4CRzohUCZQQIWGX0OLa0ABf60oR0wA5W4TXA664wGQcgUFiAgFWYjANCCnChD6lJX6wn2RrASeZEKwTKCBCwyuhxbGkBLvSlCemAHazCa4DXXWEyDkCgsAABqzAZB4QU0Hih11hTSPM298XcyWYXJ5kTrRAoI0DAKqPHsaUFNF7oNdZUGnpAOmDuZBONk8yJVgiUESBgldHj2NICGi/0GmsqDT0gHTB3sonGSeZEKwTKCBCwyuhxbGkBjRd6jTWVhh6QDpg72UTjJHOiFQJlBAhYZfQ4trSAxgu9xppKQw9IB8ydbKJxkjnRCoEyAgSsMnocW1pA44VeY02loQekA+ZONtE4yZxohUAZAQKWQO/o0aNm7969nZbDw8Pm6aefNgsXLjRnz541a9euNSdPnjRLly41+/btM0NDQ+f12q2dtA9BqY1rovFCr7Gmxk1spIKZOxk8TjInWiFQRoCAJdCbnp42y5YtMytXrpzT+ty5c2ZiYsKsXr06+ZkNYsePHzfj4+PidtI+BGU2sonGC73Gmho5uRGKZu5k6DjJnGiFQBkBAlYPPRuAtm7dasbGxsySJUvmtLY7Txs2bDCTk5PJbtaJEyfM5s2bzczMTPLf7qtbu/nz54v6KDPJmo/VeKHXWJPmOdRUG3Mnmw2cZE60QqCMAAGrh55/+8413bZtW7JjZQPVnj17zM6dO5PbgratDWLbt2+fE8a6tRsZGRH1UWaSNR+r8UKvsSbNc6ipNuZONhs4yZxohUAZAQJWDz0bjjZt2mR2796dhCZ/R+vMmTNmamqq89xVXsCanZ3NbSftQzLJx44dkzRT1WbjdDXlTN3Rf78aa+r/bAbrSOZONt84yZxitRodHY01NOMGFCBg9YHpnsm64oorRLtP7GDlI2v8l7TGmvpYppUfotFJY02VT0QfA+DUBxqHIFBQgIBVEMw2dwHr05/+tOj5KZ7BImBZgVem2vWvUo2/pDXW1MclpvJDcKqcmAEQMASsHosgfXvP3iK0z1jdfffdZsGCBclfES5fvtysWbOm518RZrVzf0XYq4+2rlWNF3qNNWmcf41OGmti7jQKUBMC1QsQsATG/vtgzZs3z+zfv7/zEHvee1il/6KQ98HKhtb4C1FjTYJlWnsTjU4aa6p9YgQD4iRAogkCJQUIWCUBObycgMYLvcaayilXc7RGJ401VaNfrlecyvlxNAISAQKWRIk2lQlovNBrrKmyCSjRsUYnjTWVIK7sUJwqo6VjBDoCBCwWQ1QBjRd6jTVFnaScwTU6aayJudMoQE0IVC9AwKremBG6CGj8haixJo2LSKOTxpqYO40C1IRA9QIErOqNGYGAlQjwNg2yl0IZJwKWzBgnmROtECgjQMAqo8expQU0Xug11lQauoIONDpprKkC+tJd4lSakA4Q6ClAwOpJRIMqBTRe6DXWVOUc9Nu3RieNNfXrW+VxOFWpS98I/E+AgMVKiCqg8UKvsaaok5QzuEYnjTUxdxoFqAmB6gUIWNUbM0IXAY2/EDXWpHERaXTSWBNzp1FAVhPrSeZEq2wBAhYrI6qAxguYxpqiThI7WPyBgnABlvkDBeEQtTbjWlArd+sGI2C1bkqbdUIaL2Aaa9I4qxqdNNbE3GkUkNXEepI50YodLNaAQgGNFzCNNSmcOqPRSWNNzJ1GAVlNrCeZE60IWKwBhQIaL2Aaa1I4dQQsjZMirIk1LoPCSeZEKwIWa0ChgMYLmMaaFE4dAUvjpAhrYo3LoHCSOdGKgMUaUCig8QKmsSaFU0fA0jgpwppY4zIonGROtCJgsQYUCmi8gGmsSeHUEbA0ToqwJta4DAonmROtCFisAYUCGi9gGmtSOHUELI2TIqyJNS6DwknmRCsCFmtAoYDGC5jGmhROHQFL46QIa2KNy6BwkjnRioDFGlAooPECprEmhVNHwNI4KcKaWOMyKJxkTrQiYLEGFApovIBprEnh1BGwNE6KsCbWuAwKJ5kTrQhYrAGFAhovYBprUjh1BCyNkyKsiTUug8JJ5kQrAhZrQKGAxguYxpoUTh0BS+OkCGtijcugcJI50YqAxRpQKKDxAqaxJoVTR8DSOCnCmljjMiicZE60ImCxBhQKaLyAaaxJ4dQRsDROirAm1rgMCieZE60IWKwBhQIaL2Aaa1I4dQQsjZMirIk1LoPCSeZEKwIWa0ChgMYLmMaaFE4dAUs4KRrXk8aahJy1NsOpVu7WDfaBc+9/te6sOKHGCGi8gGmsSeOEanSiJtlK0egkq7zeVjjV69220QhYbZvRhp2PxguYxpo0TqtGJ2qSrRSNTrLK622FU73ebRuNgNW2Ge1yPhovFtTU3AXI3MnmDieZk8ZWGudOoxM1ZQsQsAZoZWi8WFBTcxcgcyebO5xkThpbaZw7jU7URMAa+DWg8WJBTc1dlsydbO5wkjlpbKVx7jQ6URMBa+DXgMaLBTU1d1kyd7K5w0nmpLGVxrnT6ERNBKyBXwMaLxbU1NxlydzJ5g4nmZPGVhrnTqMTNRGwBn4NaLxYUFNzlyVzJ5s7nGROGltpnDuNTtREwBr4NaDxYkFNzV2WzJ1s7nCSOWlspXHuNDpREwFr4NeAxosFNTV3WTJ3srnDSeaksZXGudPoRE0ErIFfAxovFtTU3GXJ3MnmDieZk8ZWGudOoxM1EbAGfg1ovFhQU3OXJXMnmzucZE4aW2mcO41O1ETAGvg1oPFiQU2yZYkTTmmBV6ZGZSgZrTSup75PpsIDcaoQdwC65p3cB2CS3SlqvFhQk2wB4oQTAUu2BkK20vi6C3l+9FWtAAGrWl9VvWu8WFCTbInghBMBS7YGQrbS+LoLeX70Va0AAataX1W9a7xYUJNsieCEEwFLtgZCttL4ugt5fvRVrQABq1pfVb1rvFhQk2yJ4IQTAUu2BkK20vi6C3l+9FWtAAGrWl9VvWu8WFCTbInghBMBS7YGQrbS+LoLeX70Va0AAataX1W9a7xYUJNsieCEEwFLtgZCttL4ugt5fvRVrQABq1pfVb1rvFhQk2yJ4IQTAUu2BkK20vi6C3l+9FWtAAGrWl9VvWu8WFCTbInghBMBS7YGQrbS+LoLeX70Va0AAataX1W9a7xYUJNsieCEEwFLtgZCttL4ugt5fvRVrQABS+B74sQJs3HjRvPuu+8mrbdt22ZWrlyZ/P+jR4+avXv3dnoZHh42Tz/9tFm4cOGcns+ePWvWrl1rTp48aZYuXWr27dtnhoaGkjbdfiYoT9xE48WCmmTThxNOBCzZGgjZSuPrLuT50Ve1AgSsHr42/IyNjZnt27ebJUuWGBu2Nm3aZHbv3p389/T0tFm2bFkncGV1d+7cOTMxMWFWr16dtLOh7Pjx42Z8fNx0+1noqdd4saAm2SzjhBMBS7YGQrbS+LoLeX70Va0AAUmazCUAABgkSURBVKuH7+zsrDly5EgShtyXC1Wf+cxnzNatW5MAZsNW3pcNaRs2bDCTk5PJzpYNaZs3bzYzMzNm/vz5uT9L74KVXQoaLxbUJJtVnHAiYMnWQMhWGl93Ic+PvqoVIGAV9PV3tD760Y92bvu5bvzbh+57NlDt2bPH7Ny5M7kt6PcxMjKS+7Nuoa1g2UlzjRcLapLNJE44EbBkayBkK42vu5DnR1/VChCwCvi623nLly83a9asOe92of151o6W3QWbmprqPHflB6wzZ87k/qxowDp27FjXs9k4XeBkCzSduqNA41RTapLZ4YRTWqBtrzvZDNfbKtbrbnR0tN4TZbRKBAhYQlb3IPqNN96YhKu8r6xnstjBykfW+C9EapK9KHDCKeSumkyz3lYa13i9AoxWRoCAJdBzf0V49913d32Y3XaVFbB4BouAZQVemer/X6UaL/TUJLh4vN8EJ5mTxlYa506jEzVlCxCweqyMbuEqfevP3iK0f21og5j/gHr61mLWXxG6247+z0IvWo0XC2qSzTJOOIXcLdK4nmQzXG8rnOr1bttoBKweM5p+nyvX3D3M7v983rx5Zv/+/Z23c3B/KWjDFu+DlQ2t8QJGTbLLHE44hQx9Ms16W2lc4/UKMFoZAQJWGb2GHavxYkFNskWEE04hw4zG9SSb4Xpb4VSvd9tGI2C1bUa7nI/GiwU1yRYg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i1PWCxxmVrnFbNESBgNWeuSlfKBUxGiBNOhBn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auk+tmzZ83atWvNyZMnzdKlS82+ffvM0NDQeb12ayfto2SphuAgE8QJJ4KDbA3gVL9TfyNyVAwBAlYJ9XPnzpmJiQmzevVqs3LlSnP06FFz/PhxMz4+PqfXbu2kfZQos3MowUGmiBNOBAfZGsCpfqf+RuSoGAIErBLqdudpw4YNZnJy0ixcuNCcOHHCbN682czMzCT/7b66tZs/f76ojxJlErAK4hGwZGA44UTAkq2BkE79jchRMQQIWCXUbaDas2eP2blzZ3Jb0AapsbExs337drNkyZJOz93ajYyMiPooUSYBqyAewUEGhhNOIYMD60m2nmjVHAECVom5mp2dNVNTU53nrvICVrd2Z86cEfUhKfPqq6+WNKMNAggggIBigVdeeUVxdZQmFSBgSaUy2jVtB6vEqXIoAggggAACCBQQIGAVwEo3bdozWCVOlUMRQAABBBBAoIAAAasAVrqp+wvA5cuXmzVr1vT8K8KsdtI+SpTJoQgggAACCCBQswABqyR43ntYpf+iUMP7YJU8VQ5HAAEEEEAAAaEAAUsIRTMEEEAAAQQQQEAqQMCSStEOAQQQQAABBBAQChCwhFBtavbee++ZLVu2mOeee+6807r22mvN9PR05+N+/vnPf5pbb73VHD582CxatKhShv3795sVK1YYW4P9eu2118xXvvIV89RTT8353qFDh5J30L/33nvNxo0bzRVXXFFZXRprkszf22+/ndi99dZbiY1vWAWWRidqks00Ts11klVOq1gCBKxY8krGdQHq+eefn/Pu837Aufjii81LL71UecA6cuSIOXXqlFm3bl2iY//79ddfN5dddtmc79k2t912Wy0BS2NN/tLJmr///ve/5oYbbjCPPvpoEj5tm5tuuin5hIGqwqhGJ2qSXWRwaq6TrHJaxRIgYMWSVzJuXsCy/6q1HwH02GOPma1bt9ayg2Vr2bFjh3nkkUfMhRdemAQoGxQOHjw453t218q+U77bwbL/3+7I2eDl776FINZYU6+AZXf+7C6fnTf3ld6lCGGTroO5662qcT1RU+95sy00Oskqp1UsAQJWLHkl43bbwXIXlbpuEdqdF3tbywaq4eFhc8899yQfQ2SDwgMPPJB8z/38oosu6gSsF154wSxevLizyxWSVmNNvQJW+vzTO1ohfVxfGp2oSTbTODXXSVY5rWIJELBiySsZV1PAss8WuV0p+xmNBw4cMOPj48btvlx55ZWd77m29hmjVatWVRKu7BRprKlIwHLPa1111VWVGWl10jh31CS78OEkc6KVbgEClu75qbw6TQHLnqx9HsTuRp0+fTr5X/vAu73l9eqrr5pLLrmk84yWCw72oXj7WY+7du3qPJgfGk1jTe4cu82f3Zm4/vrrzfr16ysNV64WjU7UJHs14NRcJ1nltIohQMCKoa5oTG0Byz0/dOmll5rrrruu85C23c2ygct9z/8X7htvvDHn4fjQvBpr6hWw7Lza26kPPfRQ5y8wQ7uk+9PoRE2yWcepuU6yymkVQ4CAFUNd0ZjaApbddbnrrruM/V/7sPvQ0FDnNp3d1Xr44YeTv3b0A5b/wHsVfyWnsaZuAStGuLL1aHSiJtnFBqfmOskqp1UMAQJWDHVFY2oLWO7Wn31riPRfwdn3dnLf8wOWeysC+zB+1ttNlOXWWFO3gGVv99x5553nnXbV74Wl0YmaZKsfp+Y6ySqnVQwBAlYMdcZEAAEEEEAAgVYLELBaPb2cHAIIIIAAAgjEECBgxVBnTAQQQAABBBBotQABq9XTy8khgAACCCCAQAwBAlYMdcZEAAEEEEAAgVYLELBaPb2cHAIIIIAAAgjEECBgxVBnTAQQQAABBBBotQABq9XTm39y7vP97EfR2C/7Ts72nb/990py7+48MTHR+YzAKt7Is9cUuDfOtJ87aN8f6+WXX07ebDTGl3vfsMOHD5tFixYlJbiPpHnzzTeTd02fnp6u7GN77HhNmju3rmzdsefOrRf3nk833nhjbe9y32utpt+7TIOVc3ruuefMggULzLPPPpt8skKsr1jv79brfDVdn3rVys/rFSBg1eutZjR7sTp16lTnM+rsf7/++uvmsssum/M92+a2226LFrBceHnggQeSX4a2zmeeeabyEJM1US4s2F9+L730UhKw0r+sbX3Hjh2b8yapoSe9KXOXfhPbOmwk1u4XddVvvCqpxbVJh+Yix1bV1q/Jrn37KQpV/+OhyLloqEnT9amIHW3rESBg1eOsbhT7y2/Hjh3Jx9FceOGFSYC64YYbzMGDB+d8b+PGjcb/KBr7/7ds2ZKEszoutn6d9mNz7AXN1vnoo4/W+q9p+8tmcnLSPPbYY0l4cjtYth6782fd7K5ar3fGD7EQmjJ36XOtw6aXr61h27Zt5oILLjC33HKLih2s9KcS9DqHOn6eXtd1jFlkjFjXgaw17a6jMa9PRexoW58AAas+a1Uj+RfQ4eFhc88995idO3cm4cHuFtnvueBw0UUXdXawXnjhheRDl9etW1fL+WgJWO5k07cIY9TXlLlLL5DYO1guyNxxxx1JWNZyi9C/xezMYu+uuXV9+eWXJ/+o0HCL0F9PsdeSfz0gYNXyq6CRgxCwGjlt5Yv2/9U8MjJiDhw4YMbHxzvP91x55ZWd77m29hmoVatW1Rau7FlmbcHbOmM9D5IOWOnbFHX8y7opc+f/ErJh/Z133ok2b7YWd2vV3vK2u7BaApZdUzfddJOZmZlJdmU17GilPzA8/Q+J8leg/nuo4zUmrU7b9UlaN+3qESBg1eOschT7C8fuRp0+fTr5X/uMkw0Mr776qrnkkks6z2i554xWrFhhZmdnza5duyp9iDtrG97+grYBz+6u2RrsrcsYD9xq2MFyYaEJc+fPZcxfjOnbqpoCVtbFIfYzWTF2ZqUXSQ3PXvm1+g+5x74+SQ1pV48AAaseZ5WjuL8SvPTSS811112XBBZ7sbC7WfaXt/ue/y/qN954Y87D8XWfWOxnQ9IBK8YzWNa8iXNn644VHPL+As0+j1XX7e4ir5VYTq5Gu67tYwPuH1Mxw3HazdrU+ZhCkXmLfX0qUittqxcgYFVvrHYEezG46667kttw9mF3+5CmC1N2V8v+1ZB9cNsPWP4D73XsIKUv7LGfvUgHLLe7d9VVVyW/qOuqrwlzF+P2qeTFpu1tGtJOtr777rsv2a2N9XYk6TCs5Rahhtun3XZl63r9S9Y5beILELDiz0G0CtwvGvu2A/bhdvdl/4X49ttvd76XvqjV/ddg/nsp1fE+U90mRMP7YNn6mjJ3/s6RlgeltQUsO58anfyH7zW8L5d10rST5q4Tmq5P0X6ZMHCmAAGLhYEAAggggAACCAQWIGAFBqU7BBBAAAEEEECAgMUaQAABBBBAAAEEAgsQsAKD0h0CCCCAAAIIIEDAYg0ggAACCCCAAAKBBQhYgUHpDgEEEEAAAQQQIGCxBhBAAAEEEEAAgcACBKzAoE3vzv/YBy3vfdN007rq9+fOjhn7A4PrOm/GQQABBDQKELA0zkqkmrLeNf2ZZ54x09PTtX72YKTTb/Sw6blLf4Bwo0+O4hFAAIEGChCwGjhpVZWc9QGv9kOWDx48GPUjO6o63zb16z6bMP2O/PYDuu273/OFAAIIIFCvAAGrXm/Vo7GDpXp6ChWn8SNFCp0AjRFAAIGGCxCwGj6Bocv3P38s9uf+hT63Qekv/QHUg3LenCcCCCCgSYCApWk2IteSfm7H3nYaGxszL7/8MrcII8+NdHgXkNevX2/WrVsnPYx2CCCAAAKBBQhYgUGb3J0NVA8//HDnoXZuMzVrNt1fET700EM8d9WsqaNaBBBooQABq4WT2u8psYPVr1z84whX8eeAChBAAAFfgIDFepgjYHex7F8O2q8FCxaYZ5991lxxxRUoKRc4cuSIufPOO8+rkvfCUj5xlIcAAq0VIGC1dmo5MQQQQAABBBCIJUDAiiXPuAgggAACCCDQWgECVmunlhNDAAEEEEAAgVgCBKxY8oyLAAIIIIAAAq0VIGC1dmo5MQQQQAABBBCIJUDAiiXPuAgggAACCCDQWgECVmunlhNDAAEEEEAAgVgCBKxY8oyLAAIIIIAAAq0VIGC1dmo5MQT+v4D9AOh7773XbNy4cc4bx+Z9v5ddv8f16tf93PZ/3333mQceeKDr52CGrKNoX36NF110Ucd3yZIlndr97/OGvdLZpx0C7RAgYLVjHjkLBLoK2M+VtO/Qf/DgwTmBJe/7sTnTn4uZV88//vEP893vftc88sgjZmhoqNay82r0v//222+bHTt2RKmvVgwGQwCB8wQIWCwKBAZAwH5WYdYv+vT3/Y/cufbaazsf/G1Dwy9+8QvzzjvvmFOnTpkHH3zQ7Nq1KwkOf/nLXzofr+Qo/Y/oyevThrt77rnH3HLLLeZrX/ta56OZRkZGkv7eeustc/vtt5utW7ea/fv3m3379iXdp+s6dOhQ0ib9lXXMhRdeOGcnz57XrbfemnwklB3XGV1wwQXm+uuvN2+++WbSbfojh9xnP7oa77jjjuTY8fFxc/PNN3dqt+fh1+dbuHMbgOXHKSIwkAIErIGcdk560ARskMgKIv737S//Z555phOqbEBZvHixWbdunbE/s+HBfTalPe7VV19NfuZ/pXd1uvXpPvfSBQ3b1oY326cde8WKFUmYst8/duxYJ0Sl63LH+HV0O8ad8/3335+EKHsb0o7jn5M/hg1TNoQ9//zzc3b//BrTx/q1u/p8Cxv0tmzZYm688cZkbL4QQKB9AgSs9s0pZ4TAeQJ5HwbtdmdWrlxpbrjhBvPoo492ntHyw9L09HQnbNlj/HDhBkvvhtkdqm59vvDCC3OCkwtFExMTmc+LuXH88JNVR9b0+8e4Z63s7tOqVas6ITEdmOzu07Zt284Lkbb/9PNa7thrrrlmTu3u+3m+ebtvLGEEEGi+AAGr+XPIGSDQVcCGgazdEj8knDlzxjz88MOd3SvboQtYjz/+uLG7Pe4B+ayHwbNuQWY9o+R/74knnjDXXXddJ9D5YcR/Xsy/1edO1N6yS4cZHyHvGLdblN5Zy3vA3fYzOTnZ2blzY/jPrvkPsn/84x/vPOvmf9/62nNKf3GbkBcvAu0VIGC1d245MwQSAckD7n/729/OC1hu1+eLX/zinOe30v3l3ULLCliuT3vLzQ9R/m6X/yyUfb7LD3557fwH3NPjpnfS3PNT9nkyd8vTP6cXX3zxvJ219G1IP1Da57Xcufz73//uWPkPuKfPg6WJAALtFyBgtX+OOcMBF+j2gPuBAweSZ6tsm5tuusnMzMwkO0o2pIyNjZmXX37Z2PDl38ry+7MhIuv5JEverU8/iNhw5Pdpw4gbLx2WbEB78sknM+ty09ztmOHh4c5zV6dPn+4885Ue3537woULk9uh7lk0fwxXY7faXZt0yPMfruftGwb8Bcrpt1aAgNXaqeXEEPifQN4D7v5D5a6du4118cUXJyHGBoysdu4B96xbcf5zS+5Bdtu/32e6Jv+/0w+/+2PY4GN3mOwD5/Z/sx5wt2NlHXP48OFkp2n9+vXJc1V+6LG38PyH9v3js27j+TXaPt2x/vdHR0fn1JdnwTpFAIF2ChCw2jmvnBUCCCCAAAIIRBQgYEXEZ2gEEEAAAQQQaKcAAaud88pZIYAAAggggEBEAQJWRHyGRgABBBBAAIF2ChCw2jmvnBUCCCCAAAIIRBQgYEXEZ2gEEEAAAQQQaKcAAaud88pZIYAAAggggEBEgf8DlZV5paS5pZgAAAAASUVORK5CYII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4" name="AutoShape 4" descr="data:image/png;base64,iVBORw0KGgoAAAANSUhEUgAAAlgAAAFzCAYAAADi5Xe0AAAgAElEQVR4Xu3df4wdVf3/8SN0u7RriyRiwj8aC8SatjFkSUwswR81YP/AoAlYoKWbVGmsaUBTYENYWlqtlf4gYMqyi8hWE22IWGhKUowSMfxjpKbgipiY8Jc/GmgaG2j8o9IPZ/ye+z07nbn3PXfOzHnP3Of+o+yeOec9j3Pu7KtnZu/9wLn3vwxfCCCAAAIIIIAAAsEEPkDACmZJRwgggAACCCCAQCJAwGIh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aujt79qz5whe+YJ544gnziU98QktZ1IEAAggggMBACBCwWjjNe/fuNVu2bOmc2Y9+9COzYcOGzDO1Qeyaa64xb775pvnd736XGcYkbf74xz+a0dHRXM1f//rXZtWqVcnP0239n/kdvPfee+Zb3/qWefzxx83NN99sfvKTn5jh4eFOE3eeH/vYx8yf//xnMzIy0prZdOa///3vM8/pIx/5yHnz9fe//z0x/utf/2qyTPw+x8fHzfe///05fTtP/2fptZRVjL++etXgH59eB1k1S8bfvXu3sTWcOnWqq4kb266ln/70p2b+/Plz1mMb11FrXhCcCAINFCBgNXDSupWc9wspL2S59lm/sN04kjbSgJXXLi9k+e39Nv4v8m4BsqnT20/AOnTokPnqV7/aOeW0abrP9M9DBKxeNbji0u3c99Mhp0zA6nasv97dGiNgNfXVQt0I6BQgYOmcl76qcqHD/kv+N7/5jdm0aZP5xje+YW6//fZkB8j/V3t6JykvYPkBp1sIyyrY/YJzY8+bN6+zI+VCkftFm1VfOuBl9dPtuL4QlRzkh6G88Jm12/fLX/7SfPOb3zQPPvigSe9SpQNW2i4rYPlj+Osra7fT7Th2q8H25+9MunXg15YXmPPGz/q+JJi785+dnU12XwlYShY/ZSDQEgECVksm0p6G+0XzqU99yjz11FPmS1/6Uu4zWP4vOXtsVniStMnjy9oV8H8R/va3vzWf/OQnOzX/5z//yb3N5+9W2bBxySWXJL8Qe90myzqvvOAi3cVI74r4IcW/lbpnz54k2Po1pndtJLdu7S1CScDy537Xrl1m9erVJm2atSvm11AkYL344otm2bJlc6ZfUkNewLLf73f8dMC68sorzwvyfqF2Hg4ePNj5B4c7vtsabNFlglNBAIGaBAhYNUHXMYz/C/Q73/mO+cMf/pAbsNwv+8nJSTMzM5P5DJakTdZ5Ze1Q+AHQ/iL705/+ZBYtWmQkz3fZY10t9haYPe7AgQPn7dB0u03pQkqZgJV3y8ntFGUFGBfAfvjDH855Ls655YWsojtYzsfW8r3vfa8TMPxw5vf54x//2PzgBz+YE8KKBJxf/epXxgb5dHCx89OtBtfet5TuHPlByh8/HbA++MEPJs+iZT2TlbVe/WCY3uWt43XLGAgg0E4BAlbL5jUrZKR/iad3uuxfG6Yfcpe0KbJ7Zdv6u0SvvfaaWbx4cSdg9dqpSYeX9C/lvAe4XfBw7e1D8vah/vR4vXawXP//+te/Ojtt6WP8vv3bc1k7JFn9+Z69nsHy59QPtC5Q+YHLPcyeDm2nT59OntlytZYJWNIa3DnmnV+33bqiAUu6I+VqsWuEgNWyCyKng0BEAQJWRPyqhk7f2rPjZD2/ZH+Zffaznz3vrwjTvyyz2uTVnrd7VTZg+cfb/5/+RZx3mycdKty5FA1Y/vn6tyzt96XhLc8sK1QUCVhZ594t1LlzT8/rkSNHkl22rL8wtLXnBRz/Z36okdx6y3rYXfIMlmQHq2jA+vznP3/eX1ZW9RqlXwQQaL8AAaulc+zeB2vr1q3J7SJ3u+Tdd99Nnl9K39byd7Dczky3Nnls3R6E9n/hFr1FmP4Fn37IOm8HKh341q9f39cOlh0/7xZhOmCldwPz/mLOGfYKWL2ewZL2n3Xb0d/p+vCHP9x3wJLWkLdu/NrybhkW3cGS3iJ0a+RDH/oQAaul10NOC4EYAgSsGOoVjemHjOPHj5svf/nLyTNYbmfC/qK23/ffIytdig1V7hdtXpl5Oxz+LlPWX/f1+5C7q0Ma3vz3xAq1g5X1V2nue+5cL7jggsz3FJP8pWTaWvoMVtZuZdac2tuEWX1mHV90B6tIDf4aSQepXn+lKA1YvR5yt/Nmb43668SGZxuw8t4vrqKXLN0igECLBQhYLZpc/xeofXj9Zz/7mXnsscfM17/+9c4zVi5sdQtPZQJWt+d4sm4fFgkf3X4BS5/BWrBgQecBcBck/Lrydk+y6ky/DUVewEr/FaR9AFv6zFevZ9O6mXR7RqzbG78WDVhFarBvBpv3lgzp5+XSbxwrDVj2kwv8HbW8909r61t8tOiSxqkg0GgBAlajp+/84vNu1eT90pT8FV9Wm6xfqt2ev3KVFn2jUf8Me+1wSP6KsNutPvuzvIDVre9etwi7jVn2rwi7BVTp7l26vqIBq0gN7t38u91SLPsMlvtoKOkbjUqeFWvZZYLTQQCBGgQIWDUg1z1EP++3VPSjcnoFrG7PDUk/Kift1itg2fbpB9Al7+9lA5J924fPfe5zXd9s0ne1x9jbrfa9xpzd5Zdf3vVjh/r5CKNuO1iSQOvvKO7YsSPz+bO0W5GAVbQG/+N5JH/xmhewuz3k7n/2Zno92P7SO1cErLqvUIyHwGAIELBaOs/uIfcqP+y5jjFaOj2cFgIIIIBAywUIWC2f4CpPL/2O2FWORd8IIIAAAgg0SYCA1aTZUlQru1eKJoNSEEAAAQTUCRCw1E0JBSGAAAIIIIBA0wUIWE2fQepHAAEEEEAAAXUCBCx1U0JBCCCAAAIIINB0AQJW02eQ+hFAAAEEEEBAnQABS92UUBACCCCAAAIINF2AgNX0GaR+BBBAAAEEEFAnQMBSNyUUhAACCCCAAAJNFyBgNX0GqR8BBBBAAAEE1AkQsNRNCQUhgAACCCCAQNMFCFhNn0HqRwABBBBAAAF1AgQsdVNCQQgggAACCCDQdAECVtNnkPoRQAABBBBAQJ0AAUvdlFAQAggggAACCDRdgIDV9BmkfgQQQAABBBBQJ0DASk3JiRMnzObNm82TTz5pFi1alPz07NmzZu3atebkyZNm6dKlZt++fWZoaKjnz/yuQ/ShbvVQEAIIIIAAAghkChCwPJbZ2Vnz7W9/2wwPD5uf//znScA6d+6cmZiYMKtXrzYrV640R48eNcePHzfj4+Ndf+Zrh+iD9YsAAggggAACzREgYP2/uZqenjaHDh0y999/v3nkkUc6O1h252nDhg1mcnLSLFy40LgdrpmZGTN//vzcn9m27itEH81ZUlSKAAIIIIAAAgSs1BpI3yK0/71nzx6zc+fO5LagDUtjY2Nm+/btZmRkJPdnS5Ys6fQcog+WKgIIIIAAAgg0R4CA1SNg2duGU1NTneeu/IB15syZ3J/5AStEH5IldezYMUkz2iCAAAIIKBYYHR0tVN3VG4td+1+ZKtZ/oWJo3BEgYLGDxcsBAQQQQKDBAgQsnZNHwOoRsEI8PxWiD53Lh6oQQAABBGILELBiz0D2+ASsHgHL/QXg8uXLzZo1azL/ijDrZ363IfrQuXyoCgEEEEAgtgABK/YMELBEMxDqfbD8vza0f1HI+2CJ+GmEAAIIIFBQgIBVEKym5uxg1QTNMAgggAACCFQhQMCqQrV8nwSs8ob0gAACCCCAQDQBAlY0+q4DE7B0zgtVIYAAAgggIBIgYImYam9EwKqdnAERQAABBBAIJ0DACmcZsicCVkhN+kIAAQQQQKBmAQJWzeDC4QhYQiiaIYAAAgggoFGAgKVxVowhYOmcF6pCAAEEEEBAJEDAEjHV3oiAVTs5A/oCRS8MUj0+a0sqRTsEEEAAgSoECFhVqNKnWICAJaaiIQIIIIBAgwQIWA2arDaWSsBq46xyTggggAACBCzWQFQBAlZUfgZHAAEEEKhIgIBVESzdygQIWDInWiGAAAIINEuAgNWs+WpdtQSs1k0pJ4QAAggg8L4AAYtlEFWAgBWVn8ERQAABBCoSIGBVBEu3MgEClsyJVggggAACzRIgYDVrvlpXLQGrdVPKCSGAAAIIcIuQNRBbgIAVewYYHwEEEECgCgF2sKpQpU+xAAFLTEVDBBBAAIEGCRCwGjRZbSyVgNXGWeWcEEAAAQQIWKyBqAIErKj8DI4AAgggUJEAAasiWLqVCRCwZE60QgABBBBolgABq1nz1bpqCVitm1JOCAEEEEDgfQECFssgqgABKyo/gyOAAAIIVCRAwKoIlm5lAgQsmROtEEAAAQSaJUDAatZ8ta5aAlbrppQTQgABBBDgFiFrILYAASv2DDA+AggggEAVAuxgVaFKn2IBApaYioYIIIAAAg0SIGA1aLLaWCoBq42zyjkhgAACCBCwWANRBQhYUfkZHAEEEECgIgECVkWwdCsTIGDJnGiFAAIIINAsAQJWs+arddUSsFo3pZwQAggggMD7AgQslkFUAQJWVH4GRwABBBCoSICAVREs3coECFgyJ1ohgAACCDRLgIDVrPlqXbUErNZNKSeEAAIIIMAtQtZAbAECVuwZYHwEEEAAgSoE2MGqQpU+xQIELDEVDRFAAAEEGiRAwGrQZLWxVAJWG2eVc0IAAQQQIGCxBqIKELCi8jM4AggggEBFAgSsimDpViZAwJI50QoBBBBAoFkCBKxmzVfrqiVgtW5KOSEEEEAAgfcFCFgsg6gCBKyo/AyOAAIIIFCRAAGrIli6lQkQsGROtEIAAQQQaJYAAatZ89W6aglYrZtSTggBBBBAgFuErIHYAgSs2DPA+AgggAACVQiwg1WFKn2KBQhYYioaIoAAAgg0SICA1aDJamOpBKw2zirnhAACCCBAwGINRBUgYEXlZ3AEEEAAgYoECFgVwdKtTICAJXOiFQIIIIBAswQIWD3m6+jRo2bv3r3ntdq2bZtZuXKlSf98eHjYPP3002bhwoVzjjl79qxZu3atOXnypFm6dKnZt2+fGRoaStp0+1mzllPxaglYxc04AgEEEEBAvwABq+Aczc7OmqmpqU5Amp6eNsuWLUvCVt7XuXPnzMTEhFm9enUnlB0/ftyMj4+bbj8rWFojmxOwGjltFI0AAggg0EOAgFVgididprGxMbN9+3azZMmSJBxt3bo1+Z7977wve9yGDRvM5ORksrN14sQJs3nzZjMzM2Pmz5+f+7P0LliBUhvTlIDVmKmiUAQQQACBAgIErAJY9nag23myh/m39lw37tah360NVHv27DE7d+5Mbgv6QW1kZCT3Z91CW4GyVTclYKmeHopDAAEEEOhTgIAlhEvvXtnDbHDatGmT2b17d9cdrfRtRb+vM2fOzLnlmDWOsERz7NgxaVM17TZOV1PK1B3V9EuvCCCAQNUCo6OjVQ9B/zUIELCEyOmQlHdY1jNZ7GDlI7ODJVyANEMAAQQQaJQAAUs4XTY4LV682KxZs6brEVkBi2ewCFjCZUYzBBBAAIGWCBCwBBOZ9zB7elfLtrMPwN99991z3qbB/aXg8uXLk4DmP8vV7WeC0hrfhB2sxk8hJ4AAAgggkCFAwBIsi27PRfnvgzVv3jyzf//+5Hks/y8F7V8D8j5Y2dAELMECpAkCCCCAQOMECFiNm7J2FUzAatd8cjYIIIAAAv8TIGCxEqIKELCi8jM4AggggEBFAgSsimDpViZAwJI50QoBBBBAoFkCBKxmzVfrqiVgtW5KOSEEEEAAAW4RsgZiCxCwYs8A4yOAAAIIVCHADlYVqvQpFiBgialoiAACCCDQIAECVoMmq42lErDaOKucEwIIIIAAAYs1EFWAgBWVn8ERQAABBCoSIGBVBEu3MgEClsyJVgiEFOB1F1KTvhDIFiBgsTKiCnChj8rP4AMqwOtuQCee065VgIBVKzeDpQW40LMmEKhfgNdd/eaMOHgCBKzBm3NVZ8yFXtV0UMyACPC6G5CJ5jSjChCwovIzOBd61gAC9QvwuqvfnBEHT4CANXhzruqMudCrmg6KGRABXncDMtGcZlQBAlZUfgbnQs8aQKB+AV539Zsz4uAJELAGb85VnTEXelXTQTEDIsDrbkAmmtOMKkDAisrP4FzoWQMI1C/A665+c0YcPAEC1uDNuaoz5kKvajoaXwzrSTaFOMmcaIVAGQECVhk9ji0twIW+NCEdeAKsJ9lywEnmRCsEyggQsMrocWxpAS70pQnpgIBVeA3wuitMxgEIFBYgYBUm44CQAlzoQ2rSF+tJtgZwkjnRCoEyAgSsMnocW1qAC31pQjpgB6vwGuB1V5iMAxAoLEDAKkzGASEFuNCH1KQv1pNsDeAkc6IVAmUECFhl9Di2tAAX+tKEdMAOVuE1wOuuMBkHIFBYgIBVmIwDQgpwoQ+pSV+sJ9kawEnmRCsEyggQsMrocWxpAS70pQnpgB2swmuA111hMg5AoLAAAaswGQeEFOBCH1KTvlhPsjWAk8yJVgiUESBgldHj2NICXOhLE9IBO1iF1wCvu8JkHIBAYQECVmEyDggpwIU+pCZ9sZ5kawAnmROtECgjQMAqo8expQW40JcmpAN2sAqvAV53hck4AIHCAgSswmQcEFKAC31ITfpiPcnWAE4yJ1ohUEaAgFVGj2NLC3ChL01IB+xgFV4DvO4Kk3EAAoUFCFiFyTggpAAX+pCa9MV6kq0BnGROtEKgjAABq4wex5YW4EJfmpAO2MEqvAZ43RUm4wAECgsQsAqTcUBIAS70ITXpi/UkWwM4yZxohUAZAQJWGT2OLS3Ahb40IR2wg1V4DfC6K0zGAQgUFiBgFSbjgJACXOhDatIX60m2BnCSOdEKgTICBKwyehxbWoALfWlCOmAHq/Aa4HVXmIwDECgsQMAqTMYBIQW40IfUpC/Wk2wN4CRzohUCZQQIWGX0OLa0ABf60oR0wA5W4TXA664wGQcgUFiAgFWYjANCCnChD6lJX6wn2RrASeZEKwTKCBCwyuhxbGkBLvSlCemAHazCa4DXXWEyDkCgsAABqzAZB4QU0Hih11hTSPM298XcyWYXJ5kTrRAoI0DAKqPHsaUFNF7oNdZUGnpAOmDuZBONk8yJVgiUESBgldHj2NICGi/0GmsqDT0gHTB3sonGSeZEKwTKCBCwyuhxbGkBjRd6jTWVhh6QDpg72UTjJHOiFQJlBAhYZfQ4trSAxgu9xppKQw9IB8ydbKJxkjnRCoEyAgSsMnocW1pA44VeY02loQekA+ZONtE4yZxohUAZAQKWQO/o0aNm7969nZbDw8Pm6aefNgsXLjRnz541a9euNSdPnjRLly41+/btM0NDQ+f12q2dtA9BqY1rovFCr7Gmxk1spIKZOxk8TjInWiFQRoCAJdCbnp42y5YtMytXrpzT+ty5c2ZiYsKsXr06+ZkNYsePHzfj4+PidtI+BGU2sonGC73Gmho5uRGKZu5k6DjJnGiFQBkBAlYPPRuAtm7dasbGxsySJUvmtLY7Txs2bDCTk5PJbtaJEyfM5s2bzczMTPLf7qtbu/nz54v6KDPJmo/VeKHXWJPmOdRUG3Mnmw2cZE60QqCMAAGrh55/+8413bZtW7JjZQPVnj17zM6dO5PbgratDWLbt2+fE8a6tRsZGRH1UWaSNR+r8UKvsSbNc6ipNuZONhs4yZxohUAZAQJWDz0bjjZt2mR2796dhCZ/R+vMmTNmamqq89xVXsCanZ3NbSftQzLJx44dkzRT1WbjdDXlTN3Rf78aa+r/bAbrSOZONt84yZxitRodHY01NOMGFCBg9YHpnsm64oorRLtP7GDlI2v8l7TGmvpYppUfotFJY02VT0QfA+DUBxqHIFBQgIBVEMw2dwHr05/+tOj5KZ7BImBZgVem2vWvUo2/pDXW1MclpvJDcKqcmAEQMASsHosgfXvP3iK0z1jdfffdZsGCBclfES5fvtysWbOm518RZrVzf0XYq4+2rlWNF3qNNWmcf41OGmti7jQKUBMC1QsQsATG/vtgzZs3z+zfv7/zEHvee1il/6KQ98HKhtb4C1FjTYJlWnsTjU4aa6p9YgQD4iRAogkCJQUIWCUBObycgMYLvcaayilXc7RGJ401VaNfrlecyvlxNAISAQKWRIk2lQlovNBrrKmyCSjRsUYnjTWVIK7sUJwqo6VjBDoCBCwWQ1QBjRd6jTVFnaScwTU6aayJudMoQE0IVC9AwKremBG6CGj8haixJo2LSKOTxpqYO40C1IRA9QIErOqNGYGAlQjwNg2yl0IZJwKWzBgnmROtECgjQMAqo8expQU0Xug11lQauoIONDpprKkC+tJd4lSakA4Q6ClAwOpJRIMqBTRe6DXWVOUc9Nu3RieNNfXrW+VxOFWpS98I/E+AgMVKiCqg8UKvsaaok5QzuEYnjTUxdxoFqAmB6gUIWNUbM0IXAY2/EDXWpHERaXTSWBNzp1FAVhPrSeZEq2wBAhYrI6qAxguYxpqiThI7WPyBgnABlvkDBeEQtTbjWlArd+sGI2C1bkqbdUIaL2Aaa9I4qxqdNNbE3GkUkNXEepI50YodLNaAQgGNFzCNNSmcOqPRSWNNzJ1GAVlNrCeZE60IWKwBhQIaL2Aaa1I4dQQsjZMirIk1LoPCSeZEKwIWa0ChgMYLmMaaFE4dAUvjpAhrYo3LoHCSOdGKgMUaUCig8QKmsSaFU0fA0jgpwppY4zIonGROtCJgsQYUCmi8gGmsSeHUEbA0ToqwJta4DAonmROtCFisAYUCGi9gGmtSOHUELI2TIqyJNS6DwknmRCsCFmtAoYDGC5jGmhROHQFL46QIa2KNy6BwkjnRioDFGlAooPECprEmhVNHwNI4KcKaWOMyKJxkTrQiYLEGFApovIBprEnh1BGwNE6KsCbWuAwKJ5kTrQhYrAGFAhovYBprUjh1BCyNkyKsiTUug8JJ5kQrAhZrQKGAxguYxpoUTh0BS+OkCGtijcugcJI50YqAxRpQKKDxAqaxJoVTR8DSOCnCmljjMiicZE60ImCxBhQKaLyAaaxJ4dQRsDROirAm1rgMCieZE60IWKwBhQIaL2Aaa1I4dQQsjZMirIk1LoPCSeZEKwIWa0ChgMYLmMaaFE4dAUs4KRrXk8aahJy1NsOpVu7WDfaBc+9/te6sOKHGCGi8gGmsSeOEanSiJtlK0egkq7zeVjjV69220QhYbZvRhp2PxguYxpo0TqtGJ2qSrRSNTrLK622FU73ebRuNgNW2Ge1yPhovFtTU3AXI3MnmDieZk8ZWGudOoxM1ZQsQsAZoZWi8WFBTcxcgcyebO5xkThpbaZw7jU7URMAa+DWg8WJBTc1dlsydbO5wkjlpbKVx7jQ6URMBa+DXgMaLBTU1d1kyd7K5w0nmpLGVxrnT6ERNBKyBXwMaLxbU1NxlydzJ5g4nmZPGVhrnTqMTNRGwBn4NaLxYUFNzlyVzJ5s7nGROGltpnDuNTtREwBr4NaDxYkFNzV2WzJ1s7nCSOWlspXHuNDpREwFr4NeAxosFNTV3WTJ3srnDSeaksZXGudPoRE0ErIFfAxovFtTU3GXJ3MnmDieZk8ZWGudOoxM1EbAGfg1ovFhQU3OXJXMnmzucZE4aW2mcO41O1ETAGvg1oPFiQU2yZYkTTmmBV6ZGZSgZrTSup75PpsIDcaoQdwC65p3cB2CS3SlqvFhQk2wB4oQTAUu2BkK20vi6C3l+9FWtAAGrWl9VvWu8WFCTbInghBMBS7YGQrbS+LoLeX70Va0AAataX1W9a7xYUJNsieCEEwFLtgZCttL4ugt5fvRVrQABq1pfVb1rvFhQk2yJ4IQTAUu2BkK20vi6C3l+9FWtAAGrWl9VvWu8WFCTbInghBMBS7YGQrbS+LoLeX70Va0AAataX1W9a7xYUJNsieCEEwFLtgZCttL4ugt5fvRVrQABq1pfVb1rvFhQk2yJ4IQTAUu2BkK20vi6C3l+9FWtAAGrWl9VvWu8WFCTbInghBMBS7YGQrbS+LoLeX70Va0AAataX1W9a7xYUJNsieCEEwFLtgZCttL4ugt5fvRVrQABS+B74sQJs3HjRvPuu+8mrbdt22ZWrlyZ/P+jR4+avXv3dnoZHh42Tz/9tFm4cOGcns+ePWvWrl1rTp48aZYuXWr27dtnhoaGkjbdfiYoT9xE48WCmmTThxNOBCzZGgjZSuPrLuT50Ve1AgSsHr42/IyNjZnt27ebJUuWGBu2Nm3aZHbv3p389/T0tFm2bFkncGV1d+7cOTMxMWFWr16dtLOh7Pjx42Z8fNx0+1noqdd4saAm2SzjhBMBS7YGQrbS+LoLeX70Va0AAUmazCUAABgkSURBVKuH7+zsrDly5EgShtyXC1Wf+cxnzNatW5MAZsNW3pcNaRs2bDCTk5PJzpYNaZs3bzYzMzNm/vz5uT9L74KVXQoaLxbUJJtVnHAiYMnWQMhWGl93Ic+PvqoVIGAV9PV3tD760Y92bvu5bvzbh+57NlDt2bPH7Ny5M7kt6PcxMjKS+7Nuoa1g2UlzjRcLapLNJE44EbBkayBkK42vu5DnR1/VChCwCvi623nLly83a9asOe92of151o6W3QWbmprqPHflB6wzZ87k/qxowDp27FjXs9k4XeBkCzSduqNA41RTapLZ4YRTWqBtrzvZDNfbKtbrbnR0tN4TZbRKBAhYQlb3IPqNN96YhKu8r6xnstjBykfW+C9EapK9KHDCKeSumkyz3lYa13i9AoxWRoCAJdBzf0V49913d32Y3XaVFbB4BouAZQVemer/X6UaL/TUJLh4vN8EJ5mTxlYa506jEzVlCxCweqyMbuEqfevP3iK0f21og5j/gHr61mLWXxG6247+z0IvWo0XC2qSzTJOOIXcLdK4nmQzXG8rnOr1bttoBKweM5p+nyvX3D3M7v983rx5Zv/+/Z23c3B/KWjDFu+DlQ2t8QJGTbLLHE44hQx9Ms16W2lc4/UKMFoZAQJWGb2GHavxYkFNskWEE04hw4zG9SSb4Xpb4VSvd9tGI2C1bUa7nI/GiwU1yRYg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i1PWCxxmVrnFbNESBgNWeuSlfKBUxGiBNOhBn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auk+tmzZ83atWvNyZMnzdKlS82+ffvM0NDQeb12ayfto2SphuAgE8QJJ4KDbA3gVL9TfyNyVAwBAlYJ9XPnzpmJiQmzevVqs3LlSnP06FFz/PhxMz4+PqfXbu2kfZQos3MowUGmiBNOBAfZGsCpfqf+RuSoGAIErBLqdudpw4YNZnJy0ixcuNCcOHHCbN682czMzCT/7b66tZs/f76ojxJlErAK4hGwZGA44UTAkq2BkE79jchRMQQIWCXUbaDas2eP2blzZ3Jb0AapsbExs337drNkyZJOz93ajYyMiPooUSYBqyAewUEGhhNOIYMD60m2nmjVHAECVom5mp2dNVNTU53nrvICVrd2Z86cEfUhKfPqq6+WNKMNAggggIBigVdeeUVxdZQmFSBgSaUy2jVtB6vEqXIoAggggAACCBQQIGAVwEo3bdozWCVOlUMRQAABBBBAoIAAAasAVrqp+wvA5cuXmzVr1vT8K8KsdtI+SpTJoQgggAACCCBQswABqyR43ntYpf+iUMP7YJU8VQ5HAAEEEEAAAaEAAUsIRTMEEEAAAQQQQEAqQMCSStEOAQQQQAABBBAQChCwhFBtavbee++ZLVu2mOeee+6807r22mvN9PR05+N+/vnPf5pbb73VHD582CxatKhShv3795sVK1YYW4P9eu2118xXvvIV89RTT8353qFDh5J30L/33nvNxo0bzRVXXFFZXRprkszf22+/ndi99dZbiY1vWAWWRidqks00Ts11klVOq1gCBKxY8krGdQHq+eefn/Pu837Aufjii81LL71UecA6cuSIOXXqlFm3bl2iY//79ddfN5dddtmc79k2t912Wy0BS2NN/tLJmr///ve/5oYbbjCPPvpoEj5tm5tuuin5hIGqwqhGJ2qSXWRwaq6TrHJaxRIgYMWSVzJuXsCy/6q1HwH02GOPma1bt9ayg2Vr2bFjh3nkkUfMhRdemAQoGxQOHjw453t218q+U77bwbL/3+7I2eDl776FINZYU6+AZXf+7C6fnTf3ld6lCGGTroO5662qcT1RU+95sy00Oskqp1UsAQJWLHkl43bbwXIXlbpuEdqdF3tbywaq4eFhc8899yQfQ2SDwgMPPJB8z/38oosu6gSsF154wSxevLizyxWSVmNNvQJW+vzTO1ohfVxfGp2oSTbTODXXSVY5rWIJELBiySsZV1PAss8WuV0p+xmNBw4cMOPj48btvlx55ZWd77m29hmjVatWVRKu7BRprKlIwHLPa1111VWVGWl10jh31CS78OEkc6KVbgEClu75qbw6TQHLnqx9HsTuRp0+fTr5X/vAu73l9eqrr5pLLrmk84yWCw72oXj7WY+7du3qPJgfGk1jTe4cu82f3Zm4/vrrzfr16ysNV64WjU7UJHs14NRcJ1nltIohQMCKoa5oTG0Byz0/dOmll5rrrruu85C23c2ygct9z/8X7htvvDHn4fjQvBpr6hWw7Lza26kPPfRQ5y8wQ7uk+9PoRE2yWcepuU6yymkVQ4CAFUNd0ZjaApbddbnrrruM/V/7sPvQ0FDnNp3d1Xr44YeTv3b0A5b/wHsVfyWnsaZuAStGuLL1aHSiJtnFBqfmOskqp1UMAQJWDHVFY2oLWO7Wn31riPRfwdn3dnLf8wOWeysC+zB+1ttNlOXWWFO3gGVv99x5553nnXbV74Wl0YmaZKsfp+Y6ySqnVQwBAlYMdcZEAAEEEEAAgVYLELBaPb2cHAIIIIAAAgjEECBgxVBnTAQQQAABBBBotQABq9XTy8khgAACCCCAQAwBAlYMdcZEAAEEEEAAgVYLELBaPb2cHAIIIIAAAgjEECBgxVBnTAQQQAABBBBotQABq9XTm39y7vP97EfR2C/7Ts72nb/990py7+48MTHR+YzAKt7Is9cUuDfOtJ87aN8f6+WXX07ebDTGl3vfsMOHD5tFixYlJbiPpHnzzTeTd02fnp6u7GN77HhNmju3rmzdsefOrRf3nk833nhjbe9y32utpt+7TIOVc3ruuefMggULzLPPPpt8skKsr1jv79brfDVdn3rVys/rFSBg1eutZjR7sTp16lTnM+rsf7/++uvmsssum/M92+a2226LFrBceHnggQeSX4a2zmeeeabyEJM1US4s2F9+L730UhKw0r+sbX3Hjh2b8yapoSe9KXOXfhPbOmwk1u4XddVvvCqpxbVJh+Yix1bV1q/Jrn37KQpV/+OhyLloqEnT9amIHW3rESBg1eOsbhT7y2/Hjh3Jx9FceOGFSYC64YYbzMGDB+d8b+PGjcb/KBr7/7ds2ZKEszoutn6d9mNz7AXN1vnoo4/W+q9p+8tmcnLSPPbYY0l4cjtYth6782fd7K5ar3fGD7EQmjJ36XOtw6aXr61h27Zt5oILLjC33HKLih2s9KcS9DqHOn6eXtd1jFlkjFjXgaw17a6jMa9PRexoW58AAas+a1Uj+RfQ4eFhc88995idO3cm4cHuFtnvueBw0UUXdXawXnjhheRDl9etW1fL+WgJWO5k07cIY9TXlLlLL5DYO1guyNxxxx1JWNZyi9C/xezMYu+uuXV9+eWXJ/+o0HCL0F9PsdeSfz0gYNXyq6CRgxCwGjlt5Yv2/9U8MjJiDhw4YMbHxzvP91x55ZWd77m29hmoVatW1Rau7FlmbcHbOmM9D5IOWOnbFHX8y7opc+f/ErJh/Z133ok2b7YWd2vV3vK2u7BaApZdUzfddJOZmZlJdmU17GilPzA8/Q+J8leg/nuo4zUmrU7b9UlaN+3qESBg1eOschT7C8fuRp0+fTr5X/uMkw0Mr776qrnkkks6z2i554xWrFhhZmdnza5duyp9iDtrG97+grYBz+6u2RrsrcsYD9xq2MFyYaEJc+fPZcxfjOnbqpoCVtbFIfYzWTF2ZqUXSQ3PXvm1+g+5x74+SQ1pV48AAaseZ5WjuL8SvPTSS811112XBBZ7sbC7WfaXt/ue/y/qN954Y87D8XWfWOxnQ9IBK8YzWNa8iXNn644VHPL+As0+j1XX7e4ir5VYTq5Gu67tYwPuH1Mxw3HazdrU+ZhCkXmLfX0qUittqxcgYFVvrHYEezG46667kttw9mF3+5CmC1N2V8v+1ZB9cNsPWP4D73XsIKUv7LGfvUgHLLe7d9VVVyW/qOuqrwlzF+P2qeTFpu1tGtJOtr777rsv2a2N9XYk6TCs5Rahhtun3XZl63r9S9Y5beILELDiz0G0CtwvGvu2A/bhdvdl/4X49ttvd76XvqjV/ddg/nsp1fE+U90mRMP7YNn6mjJ3/s6RlgeltQUsO58anfyH7zW8L5d10rST5q4Tmq5P0X6ZMHCmAAGLhYEAAggggAACCAQWIGAFBqU7BBBAAAEEEECAgMUaQAABBBBAAAEEAgsQsAKD0h0CCCCAAAIIIEDAYg0ggAACCCCAAAKBBQhYgUHpDgEEEEAAAQQQIGCxBhBAAAEEEEAAgcACBKzAoE3vzv/YBy3vfdN007rq9+fOjhn7A4PrOm/GQQABBDQKELA0zkqkmrLeNf2ZZ54x09PTtX72YKTTb/Sw6blLf4Bwo0+O4hFAAIEGChCwGjhpVZWc9QGv9kOWDx48GPUjO6o63zb16z6bMP2O/PYDuu273/OFAAIIIFCvAAGrXm/Vo7GDpXp6ChWn8SNFCp0AjRFAAIGGCxCwGj6Bocv3P38s9uf+hT63Qekv/QHUg3LenCcCCCCgSYCApWk2IteSfm7H3nYaGxszL7/8MrcII8+NdHgXkNevX2/WrVsnPYx2CCCAAAKBBQhYgUGb3J0NVA8//HDnoXZuMzVrNt1fET700EM8d9WsqaNaBBBooQABq4WT2u8psYPVr1z84whX8eeAChBAAAFfgIDFepgjYHex7F8O2q8FCxaYZ5991lxxxRUoKRc4cuSIufPOO8+rkvfCUj5xlIcAAq0VIGC1dmo5MQQQQAABBBCIJUDAiiXPuAgggAACCCDQWgECVmunlhNDAAEEEEAAgVgCBKxY8oyLAAIIIIAAAq0VIGC1dmo5MQQQQAABBBCIJUDAiiXPuAgggAACCCDQWgECVmunlhNDAAEEEEAAgVgCBKxY8oyLAAIIIIAAAq0VIGC1dmo5MQT+v4D9AOh7773XbNy4cc4bx+Z9v5ddv8f16tf93PZ/3333mQceeKDr52CGrKNoX36NF110Ucd3yZIlndr97/OGvdLZpx0C7RAgYLVjHjkLBLoK2M+VtO/Qf/DgwTmBJe/7sTnTn4uZV88//vEP893vftc88sgjZmhoqNay82r0v//222+bHTt2RKmvVgwGQwCB8wQIWCwKBAZAwH5WYdYv+vT3/Y/cufbaazsf/G1Dwy9+8QvzzjvvmFOnTpkHH3zQ7Nq1KwkOf/nLXzofr+Qo/Y/oyevThrt77rnH3HLLLeZrX/ta56OZRkZGkv7eeustc/vtt5utW7ea/fv3m3379iXdp+s6dOhQ0ib9lXXMhRdeOGcnz57XrbfemnwklB3XGV1wwQXm+uuvN2+++WbSbfojh9xnP7oa77jjjuTY8fFxc/PNN3dqt+fh1+dbuHMbgOXHKSIwkAIErIGcdk560ARskMgKIv737S//Z555phOqbEBZvHixWbdunbE/s+HBfTalPe7VV19NfuZ/pXd1uvXpPvfSBQ3b1oY326cde8WKFUmYst8/duxYJ0Sl63LH+HV0O8ad8/3335+EKHsb0o7jn5M/hg1TNoQ9//zzc3b//BrTx/q1u/p8Cxv0tmzZYm688cZkbL4QQKB9AgSs9s0pZ4TAeQJ5HwbtdmdWrlxpbrjhBvPoo492ntHyw9L09HQnbNlj/HDhBkvvhtkdqm59vvDCC3OCkwtFExMTmc+LuXH88JNVR9b0+8e4Z63s7tOqVas6ITEdmOzu07Zt284Lkbb/9PNa7thrrrlmTu3u+3m+ebtvLGEEEGi+AAGr+XPIGSDQVcCGgazdEj8knDlzxjz88MOd3SvboQtYjz/+uLG7Pe4B+ayHwbNuQWY9o+R/74knnjDXXXddJ9D5YcR/Xsy/1edO1N6yS4cZHyHvGLdblN5Zy3vA3fYzOTnZ2blzY/jPrvkPsn/84x/vPOvmf9/62nNKf3GbkBcvAu0VIGC1d245MwQSAckD7n/729/OC1hu1+eLX/zinOe30v3l3ULLCliuT3vLzQ9R/m6X/yyUfb7LD3557fwH3NPjpnfS3PNT9nkyd8vTP6cXX3zxvJ219G1IP1Da57Xcufz73//uWPkPuKfPg6WJAALtFyBgtX+OOcMBF+j2gPuBAweSZ6tsm5tuusnMzMwkO0o2pIyNjZmXX37Z2PDl38ry+7MhIuv5JEverU8/iNhw5Pdpw4gbLx2WbEB78sknM+ty09ztmOHh4c5zV6dPn+4885Ue3537woULk9uh7lk0fwxXY7faXZt0yPMfruftGwb8Bcrpt1aAgNXaqeXEEPifQN4D7v5D5a6du4118cUXJyHGBoysdu4B96xbcf5zS+5Bdtu/32e6Jv+/0w+/+2PY4GN3mOwD5/Z/sx5wt2NlHXP48OFkp2n9+vXJc1V+6LG38PyH9v3js27j+TXaPt2x/vdHR0fn1JdnwTpFAIF2ChCw2jmvnBUCCCCAAAIIRBQgYEXEZ2gEEEAAAQQQaKcAAaud88pZIYAAAggggEBEAQJWRHyGRgABBBBAAIF2ChCw2jmvnBUCCCCAAAIIRBQgYEXEZ2gEEEAAAQQQaKcAAaud88pZIYAAAggggEBEgf8DlZV5paS5pZgAAAAASUVORK5CYII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5" name="AutoShape 6" descr="data:image/png;base64,iVBORw0KGgoAAAANSUhEUgAAAlgAAAFzCAYAAADi5Xe0AAAgAElEQVR4Xu3df4wdVf3/8SN0u7RriyRiwj8aC8SatjFkSUwswR81YP/AoAlYoKWbVGmsaUBTYENYWlqtlf4gYMqyi8hWE22IWGhKUowSMfxjpKbgipiY8Jc/GmgaG2j8o9IPZ/ye+z07nbn3PXfOzHnP3Of+o+yeOec9j3Pu7KtnZu/9wLn3vwxfCCCAAAIIIIAAAsEEPkDACmZJRwgggAACCCCAQCJAwGIh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aujt79qz5whe+YJ544gnziU98QktZ1IEAAggggMBACBCwWjjNe/fuNVu2bOmc2Y9+9COzYcOGzDO1Qeyaa64xb775pvnd736XGcYkbf74xz+a0dHRXM1f//rXZtWqVcnP0239n/kdvPfee+Zb3/qWefzxx83NN99sfvKTn5jh4eFOE3eeH/vYx8yf//xnMzIy0prZdOa///3vM8/pIx/5yHnz9fe//z0x/utf/2qyTPw+x8fHzfe///05fTtP/2fptZRVjL++etXgH59eB1k1S8bfvXu3sTWcOnWqq4kb266ln/70p2b+/Plz1mMb11FrXhCcCAINFCBgNXDSupWc9wspL2S59lm/sN04kjbSgJXXLi9k+e39Nv4v8m4BsqnT20/AOnTokPnqV7/aOeW0abrP9M9DBKxeNbji0u3c99Mhp0zA6nasv97dGiNgNfXVQt0I6BQgYOmcl76qcqHD/kv+N7/5jdm0aZP5xje+YW6//fZkB8j/V3t6JykvYPkBp1sIyyrY/YJzY8+bN6+zI+VCkftFm1VfOuBl9dPtuL4QlRzkh6G88Jm12/fLX/7SfPOb3zQPPvigSe9SpQNW2i4rYPlj+Osra7fT7Th2q8H25+9MunXg15YXmPPGz/q+JJi785+dnU12XwlYShY/ZSDQEgECVksm0p6G+0XzqU99yjz11FPmS1/6Uu4zWP4vOXtsVniStMnjy9oV8H8R/va3vzWf/OQnOzX/5z//yb3N5+9W2bBxySWXJL8Qe90myzqvvOAi3cVI74r4IcW/lbpnz54k2Po1pndtJLdu7S1CScDy537Xrl1m9erVJm2atSvm11AkYL344otm2bJlc6ZfUkNewLLf73f8dMC68sorzwvyfqF2Hg4ePNj5B4c7vtsabNFlglNBAIGaBAhYNUHXMYz/C/Q73/mO+cMf/pAbsNwv+8nJSTMzM5P5DJakTdZ5Ze1Q+AHQ/iL705/+ZBYtWmQkz3fZY10t9haYPe7AgQPn7dB0u03pQkqZgJV3y8ntFGUFGBfAfvjDH855Ls655YWsojtYzsfW8r3vfa8TMPxw5vf54x//2PzgBz+YE8KKBJxf/epXxgb5dHCx89OtBtfet5TuHPlByh8/HbA++MEPJs+iZT2TlbVe/WCY3uWt43XLGAgg0E4BAlbL5jUrZKR/iad3uuxfG6Yfcpe0KbJ7Zdv6u0SvvfaaWbx4cSdg9dqpSYeX9C/lvAe4XfBw7e1D8vah/vR4vXawXP//+te/Ojtt6WP8vv3bc1k7JFn9+Z69nsHy59QPtC5Q+YHLPcyeDm2nT59OntlytZYJWNIa3DnmnV+33bqiAUu6I+VqsWuEgNWyCyKng0BEAQJWRPyqhk7f2rPjZD2/ZH+Zffaznz3vrwjTvyyz2uTVnrd7VTZg+cfb/5/+RZx3mycdKty5FA1Y/vn6tyzt96XhLc8sK1QUCVhZ594t1LlzT8/rkSNHkl22rL8wtLXnBRz/Z36okdx6y3rYXfIMlmQHq2jA+vznP3/eX1ZW9RqlXwQQaL8AAaulc+zeB2vr1q3J7SJ3u+Tdd99Nnl9K39byd7Dczky3Nnls3R6E9n/hFr1FmP4Fn37IOm8HKh341q9f39cOlh0/7xZhOmCldwPz/mLOGfYKWL2ewZL2n3Xb0d/p+vCHP9x3wJLWkLdu/NrybhkW3cGS3iJ0a+RDH/oQAaul10NOC4EYAgSsGOoVjemHjOPHj5svf/nLyTNYbmfC/qK23/ffIytdig1V7hdtXpl5Oxz+LlPWX/f1+5C7q0Ma3vz3xAq1g5X1V2nue+5cL7jggsz3FJP8pWTaWvoMVtZuZdac2tuEWX1mHV90B6tIDf4aSQepXn+lKA1YvR5yt/Nmb43668SGZxuw8t4vrqKXLN0igECLBQhYLZpc/xeofXj9Zz/7mXnsscfM17/+9c4zVi5sdQtPZQJWt+d4sm4fFgkf3X4BS5/BWrBgQecBcBck/Lrydk+y6ky/DUVewEr/FaR9AFv6zFevZ9O6mXR7RqzbG78WDVhFarBvBpv3lgzp5+XSbxwrDVj2kwv8HbW8909r61t8tOiSxqkg0GgBAlajp+/84vNu1eT90pT8FV9Wm6xfqt2ev3KVFn2jUf8Me+1wSP6KsNutPvuzvIDVre9etwi7jVn2rwi7BVTp7l26vqIBq0gN7t38u91SLPsMlvtoKOkbjUqeFWvZZYLTQQCBGgQIWDUg1z1EP++3VPSjcnoFrG7PDUk/Kift1itg2fbpB9Al7+9lA5J924fPfe5zXd9s0ne1x9jbrfa9xpzd5Zdf3vVjh/r5CKNuO1iSQOvvKO7YsSPz+bO0W5GAVbQG/+N5JH/xmhewuz3k7n/2Zno92P7SO1cErLqvUIyHwGAIELBaOs/uIfcqP+y5jjFaOj2cFgIIIIBAywUIWC2f4CpPL/2O2FWORd8IIIAAAgg0SYCA1aTZUlQru1eKJoNSEEAAAQTUCRCw1E0JBSGAAAIIIIBA0wUIWE2fQepHAAEEEEAAAXUCBCx1U0JBCCCAAAIIINB0AQJW02eQ+hFAAAEEEEBAnQABS92UUBACCCCAAAIINF2AgNX0GaR+BBBAAAEEEFAnQMBSNyUUhAACCCCAAAJNFyBgNX0GqR8BBBBAAAEE1AkQsNRNCQUhgAACCCCAQNMFCFhNn0HqRwABBBBAAAF1AgQsdVNCQQgggAACCCDQdAECVtNnkPoRQAABBBBAQJ0AAUvdlFAQAggggAACCDRdgIDV9BmkfgQQQAABBBBQJ0DASk3JiRMnzObNm82TTz5pFi1alPz07NmzZu3atebkyZNm6dKlZt++fWZoaKjnz/yuQ/ShbvVQEAIIIIAAAghkChCwPJbZ2Vnz7W9/2wwPD5uf//znScA6d+6cmZiYMKtXrzYrV640R48eNcePHzfj4+Ndf+Zrh+iD9YsAAggggAACzREgYP2/uZqenjaHDh0y999/v3nkkUc6O1h252nDhg1mcnLSLFy40LgdrpmZGTN//vzcn9m27itEH81ZUlSKAAIIIIAAAgSs1BpI3yK0/71nzx6zc+fO5LagDUtjY2Nm+/btZmRkJPdnS5Ys6fQcog+WKgIIIIAAAgg0R4CA1SNg2duGU1NTneeu/IB15syZ3J/5AStEH5IldezYMUkz2iCAAAIIKBYYHR0tVN3VG4td+1+ZKtZ/oWJo3BEgYLGDxcsBAQQQQKDBAgQsnZNHwOoRsEI8PxWiD53Lh6oQQAABBGILELBiz0D2+ASsHgHL/QXg8uXLzZo1azL/ijDrZ363IfrQuXyoCgEEEEAgtgABK/YMELBEMxDqfbD8vza0f1HI+2CJ+GmEAAIIIFBQgIBVEKym5uxg1QTNMAgggAACCFQhQMCqQrV8nwSs8ob0gAACCCCAQDQBAlY0+q4DE7B0zgtVIYAAAgggIBIgYImYam9EwKqdnAERQAABBBAIJ0DACmcZsicCVkhN+kIAAQQQQKBmAQJWzeDC4QhYQiiaIYAAAgggoFGAgKVxVowhYOmcF6pCAAEEEEBAJEDAEjHV3oiAVTs5A/oCRS8MUj0+a0sqRTsEEEAAgSoECFhVqNKnWICAJaaiIQIIIIBAgwQIWA2arDaWSsBq46xyTggggAACBCzWQFQBAlZUfgZHAAEEEKhIgIBVESzdygQIWDInWiGAAAIINEuAgNWs+WpdtQSs1k0pJ4QAAggg8L4AAYtlEFWAgBWVn8ERQAABBCoSIGBVBEu3MgEClsyJVggggAACzRIgYDVrvlpXLQGrdVPKCSGAAAIIcIuQNRBbgIAVewYYHwEEEECgCgF2sKpQpU+xAAFLTEVDBBBAAIEGCRCwGjRZbSyVgNXGWeWcEEAAAQQIWKyBqAIErKj8DI4AAgggUJEAAasiWLqVCRCwZE60QgABBBBolgABq1nz1bpqCVitm1JOCAEEEEDgfQECFssgqgABKyo/gyOAAAIIVCRAwKoIlm5lAgQsmROtEEAAAQSaJUDAatZ8ta5aAlbrppQTQgABBBDgFiFrILYAASv2DDA+AggggEAVAuxgVaFKn2IBApaYioYIIIAAAg0SIGA1aLLaWCoBq42zyjkhgAACCBCwWANRBQhYUfkZHAEEEECgIgECVkWwdCsTIGDJnGiFAAIIINAsAQJWs+arddUSsFo3pZwQAggggMD7AgQslkFUAQJWVH4GRwABBBCoSICAVREs3coECFgyJ1ohgAACCDRLgIDVrPlqXbUErNZNKSeEAAIIIMAtQtZAbAECVuwZYHwEEEAAgSoE2MGqQpU+xQIELDEVDRFAAAEEGiRAwGrQZLWxVAJWG2eVc0IAAQQQIGCxBqIKELCi8jM4AggggEBFAgSsimDpViZAwJI50QoBBBBAoFkCBKxmzVfrqiVgtW5KOSEEEEAAgfcFCFgsg6gCBKyo/AyOAAIIIFCRAAGrIli6lQkQsGROtEIAAQQQaJYAAatZ89W6aglYrZtSTggBBBBAgFuErIHYAgSs2DPA+AgggAACVQiwg1WFKn2KBQhYYioaIoAAAgg0SICA1aDJamOpBKw2zirnhAACCCBAwGINRBUgYEXlZ3AEEEAAgYoECFgVwdKtTICAJXOiFQIIIIBAswQIWD3m6+jRo2bv3r3ntdq2bZtZuXKlSf98eHjYPP3002bhwoVzjjl79qxZu3atOXnypFm6dKnZt2+fGRoaStp0+1mzllPxaglYxc04AgEEEEBAvwABq+Aczc7OmqmpqU5Amp6eNsuWLUvCVt7XuXPnzMTEhFm9enUnlB0/ftyMj4+bbj8rWFojmxOwGjltFI0AAggg0EOAgFVgididprGxMbN9+3azZMmSJBxt3bo1+Z7977wve9yGDRvM5ORksrN14sQJs3nzZjMzM2Pmz5+f+7P0LliBUhvTlIDVmKmiUAQQQACBAgIErAJY9nag23myh/m39lw37tah360NVHv27DE7d+5Mbgv6QW1kZCT3Z91CW4GyVTclYKmeHopDAAEEEOhTgIAlhEvvXtnDbHDatGmT2b17d9cdrfRtRb+vM2fOzLnlmDWOsERz7NgxaVM17TZOV1PK1B3V9EuvCCCAQNUCo6OjVQ9B/zUIELCEyOmQlHdY1jNZ7GDlI7ODJVyANEMAAQQQaJQAAUs4XTY4LV682KxZs6brEVkBi2ewCFjCZUYzBBBAAIGWCBCwBBOZ9zB7elfLtrMPwN99991z3qbB/aXg8uXLk4DmP8vV7WeC0hrfhB2sxk8hJ4AAAgggkCFAwBIsi27PRfnvgzVv3jyzf//+5Hks/y8F7V8D8j5Y2dAELMECpAkCCCCAQOMECFiNm7J2FUzAatd8cjYIIIAAAv8TIGCxEqIKELCi8jM4AggggEBFAgSsimDpViZAwJI50QoBBBBAoFkCBKxmzVfrqiVgtW5KOSEEEEAAAW4RsgZiCxCwYs8A4yOAAAIIVCHADlYVqvQpFiBgialoiAACCCDQIAECVoMmq42lErDaOKucEwIIIIAAAYs1EFWAgBWVn8ERQAABBCoSIGBVBEu3MgEClsyJVgiEFOB1F1KTvhDIFiBgsTKiCnChj8rP4AMqwOtuQCee065VgIBVKzeDpQW40LMmEKhfgNdd/eaMOHgCBKzBm3NVZ8yFXtV0UMyACPC6G5CJ5jSjChCwovIzOBd61gAC9QvwuqvfnBEHT4CANXhzruqMudCrmg6KGRABXncDMtGcZlQBAlZUfgbnQs8aQKB+AV539Zsz4uAJELAGb85VnTEXelXTQTEDIsDrbkAmmtOMKkDAisrP4FzoWQMI1C/A665+c0YcPAEC1uDNuaoz5kKvajoaXwzrSTaFOMmcaIVAGQECVhk9ji0twIW+NCEdeAKsJ9lywEnmRCsEyggQsMrocWxpAS70pQnpgIBVeA3wuitMxgEIFBYgYBUm44CQAlzoQ2rSF+tJtgZwkjnRCoEyAgSsMnocW1qAC31pQjpgB6vwGuB1V5iMAxAoLEDAKkzGASEFuNCH1KQv1pNsDeAkc6IVAmUECFhl9Di2tAAX+tKEdMAOVuE1wOuuMBkHIFBYgIBVmIwDQgpwoQ+pSV+sJ9kawEnmRCsEyggQsMrocWxpAS70pQnpgB2swmuA111hMg5AoLAAAaswGQeEFOBCH1KTvlhPsjWAk8yJVgiUESBgldHj2NICXOhLE9IBO1iF1wCvu8JkHIBAYQECVmEyDggpwIU+pCZ9sZ5kawAnmROtECgjQMAqo8expQW40JcmpAN2sAqvAV53hck4AIHCAgSswmQcEFKAC31ITfpiPcnWAE4yJ1ohUEaAgFVGj2NLC3ChL01IB+xgFV4DvO4Kk3EAAoUFCFiFyTggpAAX+pCa9MV6kq0BnGROtEKgjAABq4wex5YW4EJfmpAO2MEqvAZ43RUm4wAECgsQsAqTcUBIAS70ITXpi/UkWwM4yZxohUAZAQJWGT2OLS3Ahb40IR2wg1V4DfC6K0zGAQgUFiBgFSbjgJACXOhDatIX60m2BnCSOdEKgTICBKwyehxbWoALfWlCOmAHq/Aa4HVXmIwDECgsQMAqTMYBIQW40IfUpC/Wk2wN4CRzohUCZQQIWGX0OLa0ABf60oR0wA5W4TXA664wGQcgUFiAgFWYjANCCnChD6lJX6wn2RrASeZEKwTKCBCwyuhxbGkBLvSlCemAHazCa4DXXWEyDkCgsAABqzAZB4QU0Hih11hTSPM298XcyWYXJ5kTrRAoI0DAKqPHsaUFNF7oNdZUGnpAOmDuZBONk8yJVgiUESBgldHj2NICGi/0GmsqDT0gHTB3sonGSeZEKwTKCBCwyuhxbGkBjRd6jTWVhh6QDpg72UTjJHOiFQJlBAhYZfQ4trSAxgu9xppKQw9IB8ydbKJxkjnRCoEyAgSsMnocW1pA44VeY02loQekA+ZONtE4yZxohUAZAQKWQO/o0aNm7969nZbDw8Pm6aefNgsXLjRnz541a9euNSdPnjRLly41+/btM0NDQ+f12q2dtA9BqY1rovFCr7Gmxk1spIKZOxk8TjInWiFQRoCAJdCbnp42y5YtMytXrpzT+ty5c2ZiYsKsXr06+ZkNYsePHzfj4+PidtI+BGU2sonGC73Gmho5uRGKZu5k6DjJnGiFQBkBAlYPPRuAtm7dasbGxsySJUvmtLY7Txs2bDCTk5PJbtaJEyfM5s2bzczMTPLf7qtbu/nz54v6KDPJmo/VeKHXWJPmOdRUG3Mnmw2cZE60QqCMAAGrh55/+8413bZtW7JjZQPVnj17zM6dO5PbgratDWLbt2+fE8a6tRsZGRH1UWaSNR+r8UKvsSbNc6ipNuZONhs4yZxohUAZAQJWDz0bjjZt2mR2796dhCZ/R+vMmTNmamqq89xVXsCanZ3NbSftQzLJx44dkzRT1WbjdDXlTN3Rf78aa+r/bAbrSOZONt84yZxitRodHY01NOMGFCBg9YHpnsm64oorRLtP7GDlI2v8l7TGmvpYppUfotFJY02VT0QfA+DUBxqHIFBQgIBVEMw2dwHr05/+tOj5KZ7BImBZgVem2vWvUo2/pDXW1MclpvJDcKqcmAEQMASsHosgfXvP3iK0z1jdfffdZsGCBclfES5fvtysWbOm518RZrVzf0XYq4+2rlWNF3qNNWmcf41OGmti7jQKUBMC1QsQsATG/vtgzZs3z+zfv7/zEHvee1il/6KQ98HKhtb4C1FjTYJlWnsTjU4aa6p9YgQD4iRAogkCJQUIWCUBObycgMYLvcaayilXc7RGJ401VaNfrlecyvlxNAISAQKWRIk2lQlovNBrrKmyCSjRsUYnjTWVIK7sUJwqo6VjBDoCBCwWQ1QBjRd6jTVFnaScwTU6aayJudMoQE0IVC9AwKremBG6CGj8haixJo2LSKOTxpqYO40C1IRA9QIErOqNGYGAlQjwNg2yl0IZJwKWzBgnmROtECgjQMAqo8expQU0Xug11lQauoIONDpprKkC+tJd4lSakA4Q6ClAwOpJRIMqBTRe6DXWVOUc9Nu3RieNNfXrW+VxOFWpS98I/E+AgMVKiCqg8UKvsaaok5QzuEYnjTUxdxoFqAmB6gUIWNUbM0IXAY2/EDXWpHERaXTSWBNzp1FAVhPrSeZEq2wBAhYrI6qAxguYxpqiThI7WPyBgnABlvkDBeEQtTbjWlArd+sGI2C1bkqbdUIaL2Aaa9I4qxqdNNbE3GkUkNXEepI50YodLNaAQgGNFzCNNSmcOqPRSWNNzJ1GAVlNrCeZE60IWKwBhQIaL2Aaa1I4dQQsjZMirIk1LoPCSeZEKwIWa0ChgMYLmMaaFE4dAUvjpAhrYo3LoHCSOdGKgMUaUCig8QKmsSaFU0fA0jgpwppY4zIonGROtCJgsQYUCmi8gGmsSeHUEbA0ToqwJta4DAonmROtCFisAYUCGi9gGmtSOHUELI2TIqyJNS6DwknmRCsCFmtAoYDGC5jGmhROHQFL46QIa2KNy6BwkjnRioDFGlAooPECprEmhVNHwNI4KcKaWOMyKJxkTrQiYLEGFApovIBprEnh1BGwNE6KsCbWuAwKJ5kTrQhYrAGFAhovYBprUjh1BCyNkyKsiTUug8JJ5kQrAhZrQKGAxguYxpoUTh0BS+OkCGtijcugcJI50YqAxRpQKKDxAqaxJoVTR8DSOCnCmljjMiicZE60ImCxBhQKaLyAaaxJ4dQRsDROirAm1rgMCieZE60IWKwBhQIaL2Aaa1I4dQQsjZMirIk1LoPCSeZEKwIWa0ChgMYLmMaaFE4dAUs4KRrXk8aahJy1NsOpVu7WDfaBc+9/te6sOKHGCGi8gGmsSeOEanSiJtlK0egkq7zeVjjV69220QhYbZvRhp2PxguYxpo0TqtGJ2qSrRSNTrLK622FU73ebRuNgNW2Ge1yPhovFtTU3AXI3MnmDieZk8ZWGudOoxM1ZQsQsAZoZWi8WFBTcxcgcyebO5xkThpbaZw7jU7URMAa+DWg8WJBTc1dlsydbO5wkjlpbKVx7jQ6URMBa+DXgMaLBTU1d1kyd7K5w0nmpLGVxrnT6ERNBKyBXwMaLxbU1NxlydzJ5g4nmZPGVhrnTqMTNRGwBn4NaLxYUFNzlyVzJ5s7nGROGltpnDuNTtREwBr4NaDxYkFNzV2WzJ1s7nCSOWlspXHuNDpREwFr4NeAxosFNTV3WTJ3srnDSeaksZXGudPoRE0ErIFfAxovFtTU3GXJ3MnmDieZk8ZWGudOoxM1EbAGfg1ovFhQU3OXJXMnmzucZE4aW2mcO41O1ETAGvg1oPFiQU2yZYkTTmmBV6ZGZSgZrTSup75PpsIDcaoQdwC65p3cB2CS3SlqvFhQk2wB4oQTAUu2BkK20vi6C3l+9FWtAAGrWl9VvWu8WFCTbInghBMBS7YGQrbS+LoLeX70Va0AAataX1W9a7xYUJNsieCEEwFLtgZCttL4ugt5fvRVrQABq1pfVb1rvFhQk2yJ4IQTAUu2BkK20vi6C3l+9FWtAAGrWl9VvWu8WFCTbInghBMBS7YGQrbS+LoLeX70Va0AAataX1W9a7xYUJNsieCEEwFLtgZCttL4ugt5fvRVrQABq1pfVb1rvFhQk2yJ4IQTAUu2BkK20vi6C3l+9FWtAAGrWl9VvWu8WFCTbInghBMBS7YGQrbS+LoLeX70Va0AAataX1W9a7xYUJNsieCEEwFLtgZCttL4ugt5fvRVrQABS+B74sQJs3HjRvPuu+8mrbdt22ZWrlyZ/P+jR4+avXv3dnoZHh42Tz/9tFm4cOGcns+ePWvWrl1rTp48aZYuXWr27dtnhoaGkjbdfiYoT9xE48WCmmTThxNOBCzZGgjZSuPrLuT50Ve1AgSsHr42/IyNjZnt27ebJUuWGBu2Nm3aZHbv3p389/T0tFm2bFkncGV1d+7cOTMxMWFWr16dtLOh7Pjx42Z8fNx0+1noqdd4saAm2SzjhBMBS7YGQrbS+LoLeX70Va0AAUmazCUAABgkSURBVKuH7+zsrDly5EgShtyXC1Wf+cxnzNatW5MAZsNW3pcNaRs2bDCTk5PJzpYNaZs3bzYzMzNm/vz5uT9L74KVXQoaLxbUJJtVnHAiYMnWQMhWGl93Ic+PvqoVIGAV9PV3tD760Y92bvu5bvzbh+57NlDt2bPH7Ny5M7kt6PcxMjKS+7Nuoa1g2UlzjRcLapLNJE44EbBkayBkK42vu5DnR1/VChCwCvi623nLly83a9asOe92of151o6W3QWbmprqPHflB6wzZ87k/qxowDp27FjXs9k4XeBkCzSduqNA41RTapLZ4YRTWqBtrzvZDNfbKtbrbnR0tN4TZbRKBAhYQlb3IPqNN96YhKu8r6xnstjBykfW+C9EapK9KHDCKeSumkyz3lYa13i9AoxWRoCAJdBzf0V49913d32Y3XaVFbB4BouAZQVemer/X6UaL/TUJLh4vN8EJ5mTxlYa506jEzVlCxCweqyMbuEqfevP3iK0f21og5j/gHr61mLWXxG6247+z0IvWo0XC2qSzTJOOIXcLdK4nmQzXG8rnOr1bttoBKweM5p+nyvX3D3M7v983rx5Zv/+/Z23c3B/KWjDFu+DlQ2t8QJGTbLLHE44hQx9Ms16W2lc4/UKMFoZAQJWGb2GHavxYkFNskWEE04hw4zG9SSb4Xpb4VSvd9tGI2C1bUa7nI/GiwU1yRYg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i1PWCxxmVrnFbNESBgNWeuSlfKBUxGiBNOhBn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auk+tmzZ83atWvNyZMnzdKlS82+ffvM0NDQeb12ayfto2SphuAgE8QJJ4KDbA3gVL9TfyNyVAwBAlYJ9XPnzpmJiQmzevVqs3LlSnP06FFz/PhxMz4+PqfXbu2kfZQos3MowUGmiBNOBAfZGsCpfqf+RuSoGAIErBLqdudpw4YNZnJy0ixcuNCcOHHCbN682czMzCT/7b66tZs/f76ojxJlErAK4hGwZGA44UTAkq2BkE79jchRMQQIWCXUbaDas2eP2blzZ3Jb0AapsbExs337drNkyZJOz93ajYyMiPooUSYBqyAewUEGhhNOIYMD60m2nmjVHAECVom5mp2dNVNTU53nrvICVrd2Z86cEfUhKfPqq6+WNKMNAggggIBigVdeeUVxdZQmFSBgSaUy2jVtB6vEqXIoAggggAACCBQQIGAVwEo3bdozWCVOlUMRQAABBBBAoIAAAasAVrqp+wvA5cuXmzVr1vT8K8KsdtI+SpTJoQgggAACCCBQswABqyR43ntYpf+iUMP7YJU8VQ5HAAEEEEAAAaEAAUsIRTMEEEAAAQQQQEAqQMCSStEOAQQQQAABBBAQChCwhFBtavbee++ZLVu2mOeee+6807r22mvN9PR05+N+/vnPf5pbb73VHD582CxatKhShv3795sVK1YYW4P9eu2118xXvvIV89RTT8353qFDh5J30L/33nvNxo0bzRVXXFFZXRprkszf22+/ndi99dZbiY1vWAWWRidqks00Ts11klVOq1gCBKxY8krGdQHq+eefn/Pu837Aufjii81LL71UecA6cuSIOXXqlFm3bl2iY//79ddfN5dddtmc79k2t912Wy0BS2NN/tLJmr///ve/5oYbbjCPPvpoEj5tm5tuuin5hIGqwqhGJ2qSXWRwaq6TrHJaxRIgYMWSVzJuXsCy/6q1HwH02GOPma1bt9ayg2Vr2bFjh3nkkUfMhRdemAQoGxQOHjw453t218q+U77bwbL/3+7I2eDl776FINZYU6+AZXf+7C6fnTf3ld6lCGGTroO5662qcT1RU+95sy00Oskqp1UsAQJWLHkl43bbwXIXlbpuEdqdF3tbywaq4eFhc8899yQfQ2SDwgMPPJB8z/38oosu6gSsF154wSxevLizyxWSVmNNvQJW+vzTO1ohfVxfGp2oSTbTODXXSVY5rWIJELBiySsZV1PAss8WuV0p+xmNBw4cMOPj48btvlx55ZWd77m29hmjVatWVRKu7BRprKlIwHLPa1111VWVGWl10jh31CS78OEkc6KVbgEClu75qbw6TQHLnqx9HsTuRp0+fTr5X/vAu73l9eqrr5pLLrmk84yWCw72oXj7WY+7du3qPJgfGk1jTe4cu82f3Zm4/vrrzfr16ysNV64WjU7UJHs14NRcJ1nltIohQMCKoa5oTG0Byz0/dOmll5rrrruu85C23c2ygct9z/8X7htvvDHn4fjQvBpr6hWw7Lza26kPPfRQ5y8wQ7uk+9PoRE2yWcepuU6yymkVQ4CAFUNd0ZjaApbddbnrrruM/V/7sPvQ0FDnNp3d1Xr44YeTv3b0A5b/wHsVfyWnsaZuAStGuLL1aHSiJtnFBqfmOskqp1UMAQJWDHVFY2oLWO7Wn31riPRfwdn3dnLf8wOWeysC+zB+1ttNlOXWWFO3gGVv99x5553nnXbV74Wl0YmaZKsfp+Y6ySqnVQwBAlYMdcZEAAEEEEAAgVYLELBaPb2cHAIIIIAAAgjEECBgxVBnTAQQQAABBBBotQABq9XTy8khgAACCCCAQAwBAlYMdcZEAAEEEEAAgVYLELBaPb2cHAIIIIAAAgjEECBgxVBnTAQQQAABBBBotQABq9XTm39y7vP97EfR2C/7Ts72nb/990py7+48MTHR+YzAKt7Is9cUuDfOtJ87aN8f6+WXX07ebDTGl3vfsMOHD5tFixYlJbiPpHnzzTeTd02fnp6u7GN77HhNmju3rmzdsefOrRf3nk833nhjbe9y32utpt+7TIOVc3ruuefMggULzLPPPpt8skKsr1jv79brfDVdn3rVys/rFSBg1eutZjR7sTp16lTnM+rsf7/++uvmsssum/M92+a2226LFrBceHnggQeSX4a2zmeeeabyEJM1US4s2F9+L730UhKw0r+sbX3Hjh2b8yapoSe9KXOXfhPbOmwk1u4XddVvvCqpxbVJh+Yix1bV1q/Jrn37KQpV/+OhyLloqEnT9amIHW3rESBg1eOsbhT7y2/Hjh3Jx9FceOGFSYC64YYbzMGDB+d8b+PGjcb/KBr7/7ds2ZKEszoutn6d9mNz7AXN1vnoo4/W+q9p+8tmcnLSPPbYY0l4cjtYth6782fd7K5ar3fGD7EQmjJ36XOtw6aXr61h27Zt5oILLjC33HKLih2s9KcS9DqHOn6eXtd1jFlkjFjXgaw17a6jMa9PRexoW58AAas+a1Uj+RfQ4eFhc88995idO3cm4cHuFtnvueBw0UUXdXawXnjhheRDl9etW1fL+WgJWO5k07cIY9TXlLlLL5DYO1guyNxxxx1JWNZyi9C/xezMYu+uuXV9+eWXJ/+o0HCL0F9PsdeSfz0gYNXyq6CRgxCwGjlt5Yv2/9U8MjJiDhw4YMbHxzvP91x55ZWd77m29hmoVatW1Rau7FlmbcHbOmM9D5IOWOnbFHX8y7opc+f/ErJh/Z133ok2b7YWd2vV3vK2u7BaApZdUzfddJOZmZlJdmU17GilPzA8/Q+J8leg/nuo4zUmrU7b9UlaN+3qESBg1eOschT7C8fuRp0+fTr5X/uMkw0Mr776qrnkkks6z2i554xWrFhhZmdnza5duyp9iDtrG97+grYBz+6u2RrsrcsYD9xq2MFyYaEJc+fPZcxfjOnbqpoCVtbFIfYzWTF2ZqUXSQ3PXvm1+g+5x74+SQ1pV48AAaseZ5WjuL8SvPTSS811112XBBZ7sbC7WfaXt/ue/y/qN954Y87D8XWfWOxnQ9IBK8YzWNa8iXNn644VHPL+As0+j1XX7e4ir5VYTq5Gu67tYwPuH1Mxw3HazdrU+ZhCkXmLfX0qUittqxcgYFVvrHYEezG46667kttw9mF3+5CmC1N2V8v+1ZB9cNsPWP4D73XsIKUv7LGfvUgHLLe7d9VVVyW/qOuqrwlzF+P2qeTFpu1tGtJOtr777rsv2a2N9XYk6TCs5Rahhtun3XZl63r9S9Y5beILELDiz0G0CtwvGvu2A/bhdvdl/4X49ttvd76XvqjV/ddg/nsp1fE+U90mRMP7YNn6mjJ3/s6RlgeltQUsO58anfyH7zW8L5d10rST5q4Tmq5P0X6ZMHCmAAGLhYEAAggggAACCAQWIGAFBqU7BBBAAAEEEECAgMUaQAABBBBAAAEEAgsQsAKD0h0CCCCAAAIIIEDAYg0ggAACCCCAAAKBBQhYgUHpDgEEEEAAAQQQIGCxBhBAAAEEEEAAgcACBKzAoE3vzv/YBy3vfdN007rq9+fOjhn7A4PrOm/GQQABBDQKELA0zkqkmrLeNf2ZZ54x09PTtX72YKTTb/Sw6blLf4Bwo0+O4hFAAIEGChCwGjhpVZWc9QGv9kOWDx48GPUjO6o63zb16z6bMP2O/PYDuu273/OFAAIIIFCvAAGrXm/Vo7GDpXp6ChWn8SNFCp0AjRFAAIGGCxCwGj6Bocv3P38s9uf+hT63Qekv/QHUg3LenCcCCCCgSYCApWk2IteSfm7H3nYaGxszL7/8MrcII8+NdHgXkNevX2/WrVsnPYx2CCCAAAKBBQhYgUGb3J0NVA8//HDnoXZuMzVrNt1fET700EM8d9WsqaNaBBBooQABq4WT2u8psYPVr1z84whX8eeAChBAAAFfgIDFepgjYHex7F8O2q8FCxaYZ5991lxxxRUoKRc4cuSIufPOO8+rkvfCUj5xlIcAAq0VIGC1dmo5MQQQQAABBBCIJUDAiiXPuAgggAACCCDQWgECVmunlhNDAAEEEEAAgVgCBKxY8oyLAAIIIIAAAq0VIGC1dmo5MQQQQAABBBCIJUDAiiXPuAgggAACCCDQWgECVmunlhNDAAEEEEAAgVgCBKxY8oyLAAIIIIAAAq0VIGC1dmo5MQT+v4D9AOh7773XbNy4cc4bx+Z9v5ddv8f16tf93PZ/3333mQceeKDr52CGrKNoX36NF110Ucd3yZIlndr97/OGvdLZpx0C7RAgYLVjHjkLBLoK2M+VtO/Qf/DgwTmBJe/7sTnTn4uZV88//vEP893vftc88sgjZmhoqNay82r0v//222+bHTt2RKmvVgwGQwCB8wQIWCwKBAZAwH5WYdYv+vT3/Y/cufbaazsf/G1Dwy9+8QvzzjvvmFOnTpkHH3zQ7Nq1KwkOf/nLXzofr+Qo/Y/oyevThrt77rnH3HLLLeZrX/ta56OZRkZGkv7eeustc/vtt5utW7ea/fv3m3379iXdp+s6dOhQ0ib9lXXMhRdeOGcnz57XrbfemnwklB3XGV1wwQXm+uuvN2+++WbSbfojh9xnP7oa77jjjuTY8fFxc/PNN3dqt+fh1+dbuHMbgOXHKSIwkAIErIGcdk560ARskMgKIv737S//Z555phOqbEBZvHixWbdunbE/s+HBfTalPe7VV19NfuZ/pXd1uvXpPvfSBQ3b1oY326cde8WKFUmYst8/duxYJ0Sl63LH+HV0O8ad8/3335+EKHsb0o7jn5M/hg1TNoQ9//zzc3b//BrTx/q1u/p8Cxv0tmzZYm688cZkbL4QQKB9AgSs9s0pZ4TAeQJ5HwbtdmdWrlxpbrjhBvPoo492ntHyw9L09HQnbNlj/HDhBkvvhtkdqm59vvDCC3OCkwtFExMTmc+LuXH88JNVR9b0+8e4Z63s7tOqVas6ITEdmOzu07Zt284Lkbb/9PNa7thrrrlmTu3u+3m+ebtvLGEEEGi+AAGr+XPIGSDQVcCGgazdEj8knDlzxjz88MOd3SvboQtYjz/+uLG7Pe4B+ayHwbNuQWY9o+R/74knnjDXXXddJ9D5YcR/Xsy/1edO1N6yS4cZHyHvGLdblN5Zy3vA3fYzOTnZ2blzY/jPrvkPsn/84x/vPOvmf9/62nNKf3GbkBcvAu0VIGC1d245MwQSAckD7n/729/OC1hu1+eLX/zinOe30v3l3ULLCliuT3vLzQ9R/m6X/yyUfb7LD3557fwH3NPjpnfS3PNT9nkyd8vTP6cXX3zxvJ219G1IP1Da57Xcufz73//uWPkPuKfPg6WJAALtFyBgtX+OOcMBF+j2gPuBAweSZ6tsm5tuusnMzMwkO0o2pIyNjZmXX37Z2PDl38ry+7MhIuv5JEverU8/iNhw5Pdpw4gbLx2WbEB78sknM+ty09ztmOHh4c5zV6dPn+4885Ue3537woULk9uh7lk0fwxXY7faXZt0yPMfruftGwb8Bcrpt1aAgNXaqeXEEPifQN4D7v5D5a6du4118cUXJyHGBoysdu4B96xbcf5zS+5Bdtu/32e6Jv+/0w+/+2PY4GN3mOwD5/Z/sx5wt2NlHXP48OFkp2n9+vXJc1V+6LG38PyH9v3js27j+TXaPt2x/vdHR0fn1JdnwTpFAIF2ChCw2jmvnBUCCCCAAAIIRBQgYEXEZ2gEEEAAAQQQaKcAAaud88pZIYAAAggggEBEAQJWRHyGRgABBBBAAIF2ChCw2jmvnBUCCCCAAAIIRBQgYEXEZ2gEEEAAAQQQaKcAAaud88pZIYAAAggggEBEgf8DlZV5paS5pZgAAAAASUVORK5CYII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6" name="AutoShape 8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" name="AutoShape 10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" name="AutoShape 12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" name="AutoShape 14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" name="AutoShape 16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222375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" name="AutoShape 18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374775" y="1074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" name="AutoShape 20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527175" y="1227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4" name="AutoShape 22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679575" y="1379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5" name="AutoShape 24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831975" y="1531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 dirty="0"/>
          </a:p>
        </p:txBody>
      </p:sp>
      <p:sp>
        <p:nvSpPr>
          <p:cNvPr id="16" name="AutoShape 26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984375" y="1684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7" name="AutoShape 28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136775" y="1836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8" name="AutoShape 30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289175" y="1989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9" name="AutoShape 32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441575" y="2141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0" name="AutoShape 34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593975" y="2293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 dirty="0"/>
          </a:p>
        </p:txBody>
      </p:sp>
      <p:sp>
        <p:nvSpPr>
          <p:cNvPr id="3" name="AutoShape 2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2746375" y="2446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2" name="AutoShape 4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2898775" y="2598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3" name="AutoShape 6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3051175" y="2751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4" name="AutoShape 8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3203575" y="2903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8424" y="1556792"/>
            <a:ext cx="7620000" cy="4711700"/>
          </a:xfrm>
          <a:prstGeom prst="rect">
            <a:avLst/>
          </a:prstGeom>
        </p:spPr>
      </p:pic>
      <p:pic>
        <p:nvPicPr>
          <p:cNvPr id="7" name="Content Placeholder 5" descr="Lawrence May 2014.jpg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60232" y="654050"/>
            <a:ext cx="1656184" cy="2268721"/>
          </a:xfrm>
        </p:spPr>
      </p:pic>
    </p:spTree>
    <p:extLst>
      <p:ext uri="{BB962C8B-B14F-4D97-AF65-F5344CB8AC3E}">
        <p14:creationId xmlns:p14="http://schemas.microsoft.com/office/powerpoint/2010/main" val="1175010327"/>
      </p:ext>
    </p:extLst>
  </p:cSld>
  <p:clrMapOvr>
    <a:masterClrMapping/>
  </p:clrMapOvr>
  <p:transition xmlns:p14="http://schemas.microsoft.com/office/powerpoint/2010/main" spd="slow" advClick="0" advTm="1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Your money provides Lawrence </a:t>
            </a:r>
            <a:br>
              <a:rPr lang="en-US" sz="3200" dirty="0" smtClean="0"/>
            </a:br>
            <a:r>
              <a:rPr lang="en-US" sz="3200" dirty="0" smtClean="0"/>
              <a:t>with a good meal each day</a:t>
            </a:r>
            <a:endParaRPr lang="en-US" sz="3200" dirty="0"/>
          </a:p>
        </p:txBody>
      </p:sp>
      <p:pic>
        <p:nvPicPr>
          <p:cNvPr id="4" name="Content Placeholder 3" descr="eating at the VANA outreach program.JPG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53" t="31748" r="375" b="12338"/>
          <a:stretch/>
        </p:blipFill>
        <p:spPr>
          <a:xfrm>
            <a:off x="1835696" y="2060848"/>
            <a:ext cx="4176464" cy="4118721"/>
          </a:xfrm>
        </p:spPr>
      </p:pic>
      <p:sp>
        <p:nvSpPr>
          <p:cNvPr id="5" name="TextBox 4"/>
          <p:cNvSpPr txBox="1"/>
          <p:nvPr/>
        </p:nvSpPr>
        <p:spPr>
          <a:xfrm>
            <a:off x="6156176" y="4797152"/>
            <a:ext cx="21602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latin typeface="+mj-lt"/>
                <a:ea typeface="+mj-ea"/>
                <a:cs typeface="+mj-cs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383230855"/>
      </p:ext>
    </p:extLst>
  </p:cSld>
  <p:clrMapOvr>
    <a:masterClrMapping/>
  </p:clrMapOvr>
  <p:transition xmlns:p14="http://schemas.microsoft.com/office/powerpoint/2010/main" spd="slow" advClick="0" advTm="5000">
    <p:push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548680"/>
            <a:ext cx="6965245" cy="120248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High school students </a:t>
            </a:r>
            <a:br>
              <a:rPr lang="en-US" dirty="0" smtClean="0"/>
            </a:br>
            <a:r>
              <a:rPr lang="en-US" dirty="0" smtClean="0"/>
              <a:t>walking home from school </a:t>
            </a:r>
            <a:endParaRPr lang="en-US" dirty="0"/>
          </a:p>
        </p:txBody>
      </p:sp>
      <p:pic>
        <p:nvPicPr>
          <p:cNvPr id="4" name="Content Placeholder 3" descr="High Schoolers walking home from school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190" b="28190"/>
          <a:stretch>
            <a:fillRect/>
          </a:stretch>
        </p:blipFill>
        <p:spPr>
          <a:xfrm>
            <a:off x="762736" y="1916832"/>
            <a:ext cx="7697696" cy="4392488"/>
          </a:xfrm>
        </p:spPr>
      </p:pic>
    </p:spTree>
    <p:extLst>
      <p:ext uri="{BB962C8B-B14F-4D97-AF65-F5344CB8AC3E}">
        <p14:creationId xmlns:p14="http://schemas.microsoft.com/office/powerpoint/2010/main" val="784734985"/>
      </p:ext>
    </p:extLst>
  </p:cSld>
  <p:clrMapOvr>
    <a:masterClrMapping/>
  </p:clrMapOvr>
  <p:transition xmlns:p14="http://schemas.microsoft.com/office/powerpoint/2010/main" spd="slow" advClick="0" advTm="5000">
    <p:push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620688"/>
            <a:ext cx="7416823" cy="967331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How have you helped this week?</a:t>
            </a: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3608" y="1628800"/>
            <a:ext cx="4051300" cy="4427475"/>
          </a:xfrm>
        </p:spPr>
      </p:pic>
      <p:pic>
        <p:nvPicPr>
          <p:cNvPr id="5" name="Content Placeholder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755768">
            <a:off x="5334683" y="2487128"/>
            <a:ext cx="2959371" cy="3358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790028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620688"/>
            <a:ext cx="7416823" cy="1202485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You are making a difference in Lawrence’s life!</a:t>
            </a: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5696" y="1916832"/>
            <a:ext cx="5544616" cy="4157507"/>
          </a:xfrm>
        </p:spPr>
      </p:pic>
    </p:spTree>
    <p:extLst>
      <p:ext uri="{BB962C8B-B14F-4D97-AF65-F5344CB8AC3E}">
        <p14:creationId xmlns:p14="http://schemas.microsoft.com/office/powerpoint/2010/main" val="910940405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764704"/>
            <a:ext cx="6965245" cy="895323"/>
          </a:xfrm>
        </p:spPr>
        <p:txBody>
          <a:bodyPr/>
          <a:lstStyle/>
          <a:p>
            <a:r>
              <a:rPr lang="en-AU" dirty="0" smtClean="0"/>
              <a:t>Lawrence appreciates you!</a:t>
            </a: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1700808"/>
            <a:ext cx="6048672" cy="4535462"/>
          </a:xfrm>
        </p:spPr>
      </p:pic>
    </p:spTree>
    <p:extLst>
      <p:ext uri="{BB962C8B-B14F-4D97-AF65-F5344CB8AC3E}">
        <p14:creationId xmlns:p14="http://schemas.microsoft.com/office/powerpoint/2010/main" val="2354357074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692696"/>
            <a:ext cx="6965245" cy="955234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Pray for Lawrence this week!</a:t>
            </a: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672" y="1628800"/>
            <a:ext cx="5976664" cy="4481469"/>
          </a:xfrm>
        </p:spPr>
      </p:pic>
    </p:spTree>
    <p:extLst>
      <p:ext uri="{BB962C8B-B14F-4D97-AF65-F5344CB8AC3E}">
        <p14:creationId xmlns:p14="http://schemas.microsoft.com/office/powerpoint/2010/main" val="3705774084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1501</TotalTime>
  <Words>44</Words>
  <Application>Microsoft Macintosh PowerPoint</Application>
  <PresentationFormat>On-screen Show (4:3)</PresentationFormat>
  <Paragraphs>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Pushpin</vt:lpstr>
      <vt:lpstr>Our GCCC  Sponsor Child -  Lawrence</vt:lpstr>
      <vt:lpstr>Building a future for children in Zimbabwe</vt:lpstr>
      <vt:lpstr>PowerPoint Presentation</vt:lpstr>
      <vt:lpstr>Your money provides Lawrence  with a good meal each day</vt:lpstr>
      <vt:lpstr>High school students  walking home from school </vt:lpstr>
      <vt:lpstr>How have you helped this week?</vt:lpstr>
      <vt:lpstr>You are making a difference in Lawrence’s life!</vt:lpstr>
      <vt:lpstr>Lawrence appreciates you!</vt:lpstr>
      <vt:lpstr>Pray for Lawrence this week!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GCCC Sponsor Child</dc:title>
  <dc:creator>nicole.jen</dc:creator>
  <cp:lastModifiedBy>Glasshouse Country Christian College</cp:lastModifiedBy>
  <cp:revision>29</cp:revision>
  <dcterms:created xsi:type="dcterms:W3CDTF">2014-03-23T21:36:37Z</dcterms:created>
  <dcterms:modified xsi:type="dcterms:W3CDTF">2015-03-15T09:08:18Z</dcterms:modified>
</cp:coreProperties>
</file>